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presentation/d/1bUtEA3xTOqz-Vxv3Udtqu3vMvlGUyJhvN-erdKK1OfY/view" TargetMode="External"/><Relationship Id="rId20" Type="http://schemas.openxmlformats.org/officeDocument/2006/relationships/hyperlink" Target="https://drive.google.com/file/d/1z92i-w3vKiljUeETyasY-EIRwuVJzc4-/view?usp=sharing" TargetMode="External"/><Relationship Id="rId22" Type="http://schemas.openxmlformats.org/officeDocument/2006/relationships/hyperlink" Target="https://drive.google.com/file/d/1NIhM4X898jYvYiWBqdlIdneBlgrJ4Tj5/view?usp=sharing" TargetMode="External"/><Relationship Id="rId21" Type="http://schemas.openxmlformats.org/officeDocument/2006/relationships/hyperlink" Target="https://drive.google.com/file/d/183Gae3bfm-tYhsBBR5l5_wpcA-gcjmEo/view?usp=sharing" TargetMode="External"/><Relationship Id="rId24" Type="http://schemas.openxmlformats.org/officeDocument/2006/relationships/hyperlink" Target="https://docs.google.com/document/d/1Ako_oPEiT1ixoEGwSN6mFcejV3sSJK1wDEkIwfRreAo/pub" TargetMode="External"/><Relationship Id="rId23" Type="http://schemas.openxmlformats.org/officeDocument/2006/relationships/hyperlink" Target="https://docs.google.com/document/d/1Ako_oPEiT1ixoEGwSN6mFcejV3sSJK1wDEkIwfRreA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bodVn0OMED-EWIYlXL2OzoOq_0uGhq9m?usp=sharing" TargetMode="External"/><Relationship Id="rId3" Type="http://schemas.openxmlformats.org/officeDocument/2006/relationships/hyperlink" Target="https://drive.google.com/file/d/1NsDwO2Tak2Oo0MUtGmoNeBSpyI8wjoGA/view?usp=sharing" TargetMode="External"/><Relationship Id="rId4" Type="http://schemas.openxmlformats.org/officeDocument/2006/relationships/hyperlink" Target="https://drive.google.com/file/d/1-mjXEybGFhhhm_FKA8SqCPOmIYzl5sI4/view?usp=sharing" TargetMode="External"/><Relationship Id="rId9" Type="http://schemas.openxmlformats.org/officeDocument/2006/relationships/hyperlink" Target="https://drive.google.com/file/d/1j0Mn3v-YpLRsDk04_n7awP7zfb3ZE2Px/view?usp=sharing" TargetMode="External"/><Relationship Id="rId26" Type="http://schemas.openxmlformats.org/officeDocument/2006/relationships/hyperlink" Target="https://docs.google.com/presentation/d/1jEdSj_EL5ScLhuknha3Z6DZef_ql4DkFNQIv357-kSg/edit?usp=sharing" TargetMode="External"/><Relationship Id="rId25" Type="http://schemas.openxmlformats.org/officeDocument/2006/relationships/hyperlink" Target="https://docs.google.com/document/d/1Ako_oPEiT1ixoEGwSN6mFcejV3sSJK1wDEkIwfRreAo/view" TargetMode="External"/><Relationship Id="rId28" Type="http://schemas.openxmlformats.org/officeDocument/2006/relationships/hyperlink" Target="https://docs.google.com/presentation/d/1jEdSj_EL5ScLhuknha3Z6DZef_ql4DkFNQIv357-kSg/view" TargetMode="External"/><Relationship Id="rId27" Type="http://schemas.openxmlformats.org/officeDocument/2006/relationships/hyperlink" Target="https://docs.google.com/presentation/d/1jEdSj_EL5ScLhuknha3Z6DZef_ql4DkFNQIv357-kSg/pub" TargetMode="External"/><Relationship Id="rId5" Type="http://schemas.openxmlformats.org/officeDocument/2006/relationships/hyperlink" Target="https://drive.google.com/file/d/1nAWF3J0yThjbL6Zkm8-sc3Lq0IRyok0Q/view?usp=sharing" TargetMode="External"/><Relationship Id="rId6" Type="http://schemas.openxmlformats.org/officeDocument/2006/relationships/hyperlink" Target="https://drive.google.com/file/d/1J5UEet-tPDE_O8ny0wR56IX03pgEAGY6/view?usp=sharing" TargetMode="External"/><Relationship Id="rId29" Type="http://schemas.openxmlformats.org/officeDocument/2006/relationships/hyperlink" Target="https://docs.google.com/document/d/1rCxPCkzcQ6ugV9tB3gV_hD1tfrbOtmnqGHy_ysurRv4/edit?usp=sharing" TargetMode="External"/><Relationship Id="rId7" Type="http://schemas.openxmlformats.org/officeDocument/2006/relationships/hyperlink" Target="https://drive.google.com/file/d/1oQPBJu9w2GnAJc3NBxUEVLAk8Uf-lV-3/view?usp=sharing" TargetMode="External"/><Relationship Id="rId8" Type="http://schemas.openxmlformats.org/officeDocument/2006/relationships/hyperlink" Target="https://drive.google.com/file/d/1ptY8OZxE7gD3nNtzksdB7bTQq5O4nuIv/view?usp=sharing" TargetMode="External"/><Relationship Id="rId31" Type="http://schemas.openxmlformats.org/officeDocument/2006/relationships/hyperlink" Target="https://docs.google.com/document/d/1rCxPCkzcQ6ugV9tB3gV_hD1tfrbOtmnqGHy_ysurRv4/view" TargetMode="External"/><Relationship Id="rId30" Type="http://schemas.openxmlformats.org/officeDocument/2006/relationships/hyperlink" Target="https://docs.google.com/document/d/1rCxPCkzcQ6ugV9tB3gV_hD1tfrbOtmnqGHy_ysurRv4/pub" TargetMode="External"/><Relationship Id="rId11" Type="http://schemas.openxmlformats.org/officeDocument/2006/relationships/hyperlink" Target="https://drive.google.com/file/d/1RyaZxWcRCzl8Esnd7Ks9IKlMaGZ4w2SC/view?usp=sharing" TargetMode="External"/><Relationship Id="rId33" Type="http://schemas.openxmlformats.org/officeDocument/2006/relationships/hyperlink" Target="https://docs.google.com/presentation/d/1wsbnY9aerlisEx-LoXRo0cGVIs6IgMFea5U8wNw28YQ/pub" TargetMode="External"/><Relationship Id="rId10" Type="http://schemas.openxmlformats.org/officeDocument/2006/relationships/hyperlink" Target="https://drive.google.com/file/d/1TL4MGBfeAmQ1ZNT92fe7ethR7g1SXIOZ/view?usp=sharing" TargetMode="External"/><Relationship Id="rId32" Type="http://schemas.openxmlformats.org/officeDocument/2006/relationships/hyperlink" Target="https://docs.google.com/presentation/d/1wsbnY9aerlisEx-LoXRo0cGVIs6IgMFea5U8wNw28YQ/edit?usp=sharing" TargetMode="External"/><Relationship Id="rId13" Type="http://schemas.openxmlformats.org/officeDocument/2006/relationships/hyperlink" Target="https://drive.google.com/file/d/10Rt0jMi2x1LeyHcQAvd8bEhIYcBt-gpk/view?usp=sharing" TargetMode="External"/><Relationship Id="rId35" Type="http://schemas.openxmlformats.org/officeDocument/2006/relationships/hyperlink" Target="https://docs.google.com/document/d/1Isd6hghzOinArt8M6ljidtybM2MjHc8XNmNag0NWFWs/edit?usp=sharing" TargetMode="External"/><Relationship Id="rId12" Type="http://schemas.openxmlformats.org/officeDocument/2006/relationships/hyperlink" Target="https://drive.google.com/file/d/1-cxhxTD9uwg__TyAHWOakbcqoGYeGVbM/view?usp=sharing" TargetMode="External"/><Relationship Id="rId34" Type="http://schemas.openxmlformats.org/officeDocument/2006/relationships/hyperlink" Target="https://docs.google.com/presentation/d/1wsbnY9aerlisEx-LoXRo0cGVIs6IgMFea5U8wNw28YQ/view" TargetMode="External"/><Relationship Id="rId15" Type="http://schemas.openxmlformats.org/officeDocument/2006/relationships/hyperlink" Target="https://drive.google.com/file/d/1E178kkl-oN-s5AH1JLsES_JefixmJyXd/view?usp=sharing" TargetMode="External"/><Relationship Id="rId37" Type="http://schemas.openxmlformats.org/officeDocument/2006/relationships/hyperlink" Target="https://docs.google.com/document/d/1Isd6hghzOinArt8M6ljidtybM2MjHc8XNmNag0NWFWs/view" TargetMode="External"/><Relationship Id="rId14" Type="http://schemas.openxmlformats.org/officeDocument/2006/relationships/hyperlink" Target="https://drive.google.com/file/d/1RerR5yr4FQrDsWtDMS7o82izsmPtvbRB/view?usp=sharing" TargetMode="External"/><Relationship Id="rId36" Type="http://schemas.openxmlformats.org/officeDocument/2006/relationships/hyperlink" Target="https://docs.google.com/document/d/1Isd6hghzOinArt8M6ljidtybM2MjHc8XNmNag0NWFWs/pub" TargetMode="External"/><Relationship Id="rId17" Type="http://schemas.openxmlformats.org/officeDocument/2006/relationships/hyperlink" Target="https://drive.google.com/file/d/1bjfRYcAkpVgsXVJvBu6zPvBMFeS0OuN2/view?usp=sharing" TargetMode="External"/><Relationship Id="rId39" Type="http://schemas.openxmlformats.org/officeDocument/2006/relationships/hyperlink" Target="https://docs.google.com/presentation/d/1bUtEA3xTOqz-Vxv3Udtqu3vMvlGUyJhvN-erdKK1OfY/pub" TargetMode="External"/><Relationship Id="rId16" Type="http://schemas.openxmlformats.org/officeDocument/2006/relationships/hyperlink" Target="https://drive.google.com/file/d/1-5m0MzK-PG4vfi6DvneTaW7uRxbmjHOf/view?usp=sharing" TargetMode="External"/><Relationship Id="rId38" Type="http://schemas.openxmlformats.org/officeDocument/2006/relationships/hyperlink" Target="https://docs.google.com/presentation/d/1bUtEA3xTOqz-Vxv3Udtqu3vMvlGUyJhvN-erdKK1OfY/edit?usp=sharing" TargetMode="External"/><Relationship Id="rId19" Type="http://schemas.openxmlformats.org/officeDocument/2006/relationships/hyperlink" Target="https://drive.google.com/file/d/11WoL_zSmZmfFiqPW9xaYKTFHzgLSxMO5/view?usp=sharing" TargetMode="External"/><Relationship Id="rId18" Type="http://schemas.openxmlformats.org/officeDocument/2006/relationships/hyperlink" Target="https://drive.google.com/file/d/1E7FIVFFNa7hyJ9228Wf03piJU4bNpAcT/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40" Type="http://schemas.openxmlformats.org/officeDocument/2006/relationships/hyperlink" Target="https://docs.google.com/presentation/d/1bUtEA3xTOqz-Vxv3Udtqu3vMvlGUyJhvN-erdKK1OfY/view" TargetMode="External"/><Relationship Id="rId20" Type="http://schemas.openxmlformats.org/officeDocument/2006/relationships/hyperlink" Target="https://drive.google.com/file/d/1z92i-w3vKiljUeETyasY-EIRwuVJzc4-/view?usp=sharing" TargetMode="External"/><Relationship Id="rId22" Type="http://schemas.openxmlformats.org/officeDocument/2006/relationships/hyperlink" Target="https://drive.google.com/file/d/1NIhM4X898jYvYiWBqdlIdneBlgrJ4Tj5/view?usp=sharing" TargetMode="External"/><Relationship Id="rId21" Type="http://schemas.openxmlformats.org/officeDocument/2006/relationships/hyperlink" Target="https://drive.google.com/file/d/183Gae3bfm-tYhsBBR5l5_wpcA-gcjmEo/view?usp=sharing" TargetMode="External"/><Relationship Id="rId24" Type="http://schemas.openxmlformats.org/officeDocument/2006/relationships/hyperlink" Target="https://docs.google.com/document/d/1Ako_oPEiT1ixoEGwSN6mFcejV3sSJK1wDEkIwfRreAo/pub" TargetMode="External"/><Relationship Id="rId23" Type="http://schemas.openxmlformats.org/officeDocument/2006/relationships/hyperlink" Target="https://docs.google.com/document/d/1Ako_oPEiT1ixoEGwSN6mFcejV3sSJK1wDEkIwfRreA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drive/folders/1bodVn0OMED-EWIYlXL2OzoOq_0uGhq9m?usp=sharing" TargetMode="External"/><Relationship Id="rId3" Type="http://schemas.openxmlformats.org/officeDocument/2006/relationships/hyperlink" Target="https://drive.google.com/file/d/1NsDwO2Tak2Oo0MUtGmoNeBSpyI8wjoGA/view?usp=sharing" TargetMode="External"/><Relationship Id="rId4" Type="http://schemas.openxmlformats.org/officeDocument/2006/relationships/hyperlink" Target="https://drive.google.com/file/d/1-mjXEybGFhhhm_FKA8SqCPOmIYzl5sI4/view?usp=sharing" TargetMode="External"/><Relationship Id="rId9" Type="http://schemas.openxmlformats.org/officeDocument/2006/relationships/hyperlink" Target="https://drive.google.com/file/d/1j0Mn3v-YpLRsDk04_n7awP7zfb3ZE2Px/view?usp=sharing" TargetMode="External"/><Relationship Id="rId26" Type="http://schemas.openxmlformats.org/officeDocument/2006/relationships/hyperlink" Target="https://docs.google.com/presentation/d/1jEdSj_EL5ScLhuknha3Z6DZef_ql4DkFNQIv357-kSg/edit?usp=sharing" TargetMode="External"/><Relationship Id="rId25" Type="http://schemas.openxmlformats.org/officeDocument/2006/relationships/hyperlink" Target="https://docs.google.com/document/d/1Ako_oPEiT1ixoEGwSN6mFcejV3sSJK1wDEkIwfRreAo/view" TargetMode="External"/><Relationship Id="rId28" Type="http://schemas.openxmlformats.org/officeDocument/2006/relationships/hyperlink" Target="https://docs.google.com/presentation/d/1jEdSj_EL5ScLhuknha3Z6DZef_ql4DkFNQIv357-kSg/view" TargetMode="External"/><Relationship Id="rId27" Type="http://schemas.openxmlformats.org/officeDocument/2006/relationships/hyperlink" Target="https://docs.google.com/presentation/d/1jEdSj_EL5ScLhuknha3Z6DZef_ql4DkFNQIv357-kSg/pub" TargetMode="External"/><Relationship Id="rId5" Type="http://schemas.openxmlformats.org/officeDocument/2006/relationships/hyperlink" Target="https://drive.google.com/file/d/1nAWF3J0yThjbL6Zkm8-sc3Lq0IRyok0Q/view?usp=sharing" TargetMode="External"/><Relationship Id="rId6" Type="http://schemas.openxmlformats.org/officeDocument/2006/relationships/hyperlink" Target="https://drive.google.com/file/d/1J5UEet-tPDE_O8ny0wR56IX03pgEAGY6/view?usp=sharing" TargetMode="External"/><Relationship Id="rId29" Type="http://schemas.openxmlformats.org/officeDocument/2006/relationships/hyperlink" Target="https://docs.google.com/document/d/1rCxPCkzcQ6ugV9tB3gV_hD1tfrbOtmnqGHy_ysurRv4/edit?usp=sharing" TargetMode="External"/><Relationship Id="rId7" Type="http://schemas.openxmlformats.org/officeDocument/2006/relationships/hyperlink" Target="https://drive.google.com/file/d/1oQPBJu9w2GnAJc3NBxUEVLAk8Uf-lV-3/view?usp=sharing" TargetMode="External"/><Relationship Id="rId8" Type="http://schemas.openxmlformats.org/officeDocument/2006/relationships/hyperlink" Target="https://drive.google.com/file/d/1ptY8OZxE7gD3nNtzksdB7bTQq5O4nuIv/view?usp=sharing" TargetMode="External"/><Relationship Id="rId31" Type="http://schemas.openxmlformats.org/officeDocument/2006/relationships/hyperlink" Target="https://docs.google.com/document/d/1rCxPCkzcQ6ugV9tB3gV_hD1tfrbOtmnqGHy_ysurRv4/view" TargetMode="External"/><Relationship Id="rId30" Type="http://schemas.openxmlformats.org/officeDocument/2006/relationships/hyperlink" Target="https://docs.google.com/document/d/1rCxPCkzcQ6ugV9tB3gV_hD1tfrbOtmnqGHy_ysurRv4/pub" TargetMode="External"/><Relationship Id="rId11" Type="http://schemas.openxmlformats.org/officeDocument/2006/relationships/hyperlink" Target="https://drive.google.com/file/d/1RyaZxWcRCzl8Esnd7Ks9IKlMaGZ4w2SC/view?usp=sharing" TargetMode="External"/><Relationship Id="rId33" Type="http://schemas.openxmlformats.org/officeDocument/2006/relationships/hyperlink" Target="https://docs.google.com/presentation/d/1wsbnY9aerlisEx-LoXRo0cGVIs6IgMFea5U8wNw28YQ/pub" TargetMode="External"/><Relationship Id="rId10" Type="http://schemas.openxmlformats.org/officeDocument/2006/relationships/hyperlink" Target="https://drive.google.com/file/d/1TL4MGBfeAmQ1ZNT92fe7ethR7g1SXIOZ/view?usp=sharing" TargetMode="External"/><Relationship Id="rId32" Type="http://schemas.openxmlformats.org/officeDocument/2006/relationships/hyperlink" Target="https://docs.google.com/presentation/d/1wsbnY9aerlisEx-LoXRo0cGVIs6IgMFea5U8wNw28YQ/edit?usp=sharing" TargetMode="External"/><Relationship Id="rId13" Type="http://schemas.openxmlformats.org/officeDocument/2006/relationships/hyperlink" Target="https://drive.google.com/file/d/10Rt0jMi2x1LeyHcQAvd8bEhIYcBt-gpk/view?usp=sharing" TargetMode="External"/><Relationship Id="rId35" Type="http://schemas.openxmlformats.org/officeDocument/2006/relationships/hyperlink" Target="https://docs.google.com/document/d/1Isd6hghzOinArt8M6ljidtybM2MjHc8XNmNag0NWFWs/edit?usp=sharing" TargetMode="External"/><Relationship Id="rId12" Type="http://schemas.openxmlformats.org/officeDocument/2006/relationships/hyperlink" Target="https://drive.google.com/file/d/1-cxhxTD9uwg__TyAHWOakbcqoGYeGVbM/view?usp=sharing" TargetMode="External"/><Relationship Id="rId34" Type="http://schemas.openxmlformats.org/officeDocument/2006/relationships/hyperlink" Target="https://docs.google.com/presentation/d/1wsbnY9aerlisEx-LoXRo0cGVIs6IgMFea5U8wNw28YQ/view" TargetMode="External"/><Relationship Id="rId15" Type="http://schemas.openxmlformats.org/officeDocument/2006/relationships/hyperlink" Target="https://drive.google.com/file/d/1E178kkl-oN-s5AH1JLsES_JefixmJyXd/view?usp=sharing" TargetMode="External"/><Relationship Id="rId37" Type="http://schemas.openxmlformats.org/officeDocument/2006/relationships/hyperlink" Target="https://docs.google.com/document/d/1Isd6hghzOinArt8M6ljidtybM2MjHc8XNmNag0NWFWs/view" TargetMode="External"/><Relationship Id="rId14" Type="http://schemas.openxmlformats.org/officeDocument/2006/relationships/hyperlink" Target="https://drive.google.com/file/d/1RerR5yr4FQrDsWtDMS7o82izsmPtvbRB/view?usp=sharing" TargetMode="External"/><Relationship Id="rId36" Type="http://schemas.openxmlformats.org/officeDocument/2006/relationships/hyperlink" Target="https://docs.google.com/document/d/1Isd6hghzOinArt8M6ljidtybM2MjHc8XNmNag0NWFWs/pub" TargetMode="External"/><Relationship Id="rId17" Type="http://schemas.openxmlformats.org/officeDocument/2006/relationships/hyperlink" Target="https://drive.google.com/file/d/1bjfRYcAkpVgsXVJvBu6zPvBMFeS0OuN2/view?usp=sharing" TargetMode="External"/><Relationship Id="rId39" Type="http://schemas.openxmlformats.org/officeDocument/2006/relationships/hyperlink" Target="https://docs.google.com/presentation/d/1bUtEA3xTOqz-Vxv3Udtqu3vMvlGUyJhvN-erdKK1OfY/pub" TargetMode="External"/><Relationship Id="rId16" Type="http://schemas.openxmlformats.org/officeDocument/2006/relationships/hyperlink" Target="https://drive.google.com/file/d/1-5m0MzK-PG4vfi6DvneTaW7uRxbmjHOf/view?usp=sharing" TargetMode="External"/><Relationship Id="rId38" Type="http://schemas.openxmlformats.org/officeDocument/2006/relationships/hyperlink" Target="https://docs.google.com/presentation/d/1bUtEA3xTOqz-Vxv3Udtqu3vMvlGUyJhvN-erdKK1OfY/edit?usp=sharing" TargetMode="External"/><Relationship Id="rId19" Type="http://schemas.openxmlformats.org/officeDocument/2006/relationships/hyperlink" Target="https://drive.google.com/file/d/11WoL_zSmZmfFiqPW9xaYKTFHzgLSxMO5/view?usp=sharing" TargetMode="External"/><Relationship Id="rId18" Type="http://schemas.openxmlformats.org/officeDocument/2006/relationships/hyperlink" Target="https://drive.google.com/file/d/1E7FIVFFNa7hyJ9228Wf03piJU4bNpAcT/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62196436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62196436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https://drive.google.com/drive/folders/1bodVn0OMED-EWIYlXL2OzoOq_0uGhq9m?usp=sharing</a:t>
            </a:r>
            <a:endParaRPr sz="1000"/>
          </a:p>
          <a:p>
            <a:pPr indent="0" lvl="0" marL="0" rtl="0" algn="l">
              <a:spcBef>
                <a:spcPts val="0"/>
              </a:spcBef>
              <a:spcAft>
                <a:spcPts val="0"/>
              </a:spcAft>
              <a:buNone/>
            </a:pPr>
            <a:r>
              <a:rPr lang="en" sz="1000" u="sng">
                <a:solidFill>
                  <a:schemeClr val="hlink"/>
                </a:solidFill>
                <a:hlinkClick r:id="rId3"/>
              </a:rPr>
              <a:t>https://drive.google.com/file/d/1NsDwO2Tak2Oo0MUtGmoNeBSpyI8wjoGA/view?usp=sharing</a:t>
            </a:r>
            <a:endParaRPr sz="1000"/>
          </a:p>
          <a:p>
            <a:pPr indent="0" lvl="0" marL="0" rtl="0" algn="l">
              <a:spcBef>
                <a:spcPts val="0"/>
              </a:spcBef>
              <a:spcAft>
                <a:spcPts val="0"/>
              </a:spcAft>
              <a:buNone/>
            </a:pPr>
            <a:r>
              <a:rPr lang="en" sz="1000" u="sng">
                <a:solidFill>
                  <a:schemeClr val="hlink"/>
                </a:solidFill>
                <a:hlinkClick r:id="rId4"/>
              </a:rPr>
              <a:t>https://drive.google.com/file/d/1-mjXEybGFhhhm_FKA8SqCPOmIYzl5sI4/view?usp=sharing</a:t>
            </a:r>
            <a:endParaRPr sz="1000"/>
          </a:p>
          <a:p>
            <a:pPr indent="0" lvl="0" marL="0" rtl="0" algn="l">
              <a:spcBef>
                <a:spcPts val="0"/>
              </a:spcBef>
              <a:spcAft>
                <a:spcPts val="0"/>
              </a:spcAft>
              <a:buNone/>
            </a:pPr>
            <a:r>
              <a:rPr lang="en" sz="1000" u="sng">
                <a:solidFill>
                  <a:schemeClr val="hlink"/>
                </a:solidFill>
                <a:hlinkClick r:id="rId5"/>
              </a:rPr>
              <a:t>https://drive.google.com/file/d/1nAWF3J0yThjbL6Zkm8-sc3Lq0IRyok0Q/view?usp=sharing</a:t>
            </a:r>
            <a:endParaRPr sz="1000"/>
          </a:p>
          <a:p>
            <a:pPr indent="0" lvl="0" marL="0" rtl="0" algn="l">
              <a:spcBef>
                <a:spcPts val="0"/>
              </a:spcBef>
              <a:spcAft>
                <a:spcPts val="0"/>
              </a:spcAft>
              <a:buNone/>
            </a:pPr>
            <a:r>
              <a:rPr lang="en" sz="1000" u="sng">
                <a:solidFill>
                  <a:schemeClr val="hlink"/>
                </a:solidFill>
                <a:hlinkClick r:id="rId6"/>
              </a:rPr>
              <a:t>https://drive.google.com/file/d/1J5UEet-tPDE_O8ny0wR56IX03pgEAGY6/view?usp=sharing</a:t>
            </a:r>
            <a:endParaRPr sz="1000"/>
          </a:p>
          <a:p>
            <a:pPr indent="0" lvl="0" marL="0" rtl="0" algn="l">
              <a:spcBef>
                <a:spcPts val="0"/>
              </a:spcBef>
              <a:spcAft>
                <a:spcPts val="0"/>
              </a:spcAft>
              <a:buNone/>
            </a:pPr>
            <a:r>
              <a:rPr lang="en" sz="1000" u="sng">
                <a:solidFill>
                  <a:schemeClr val="hlink"/>
                </a:solidFill>
                <a:hlinkClick r:id="rId7"/>
              </a:rPr>
              <a:t>https://drive.google.com/file/d/1oQPBJu9w2GnAJc3NBxUEVLAk8Uf-lV-3/view?usp=sharing</a:t>
            </a:r>
            <a:endParaRPr sz="1000"/>
          </a:p>
          <a:p>
            <a:pPr indent="0" lvl="0" marL="0" rtl="0" algn="l">
              <a:spcBef>
                <a:spcPts val="0"/>
              </a:spcBef>
              <a:spcAft>
                <a:spcPts val="0"/>
              </a:spcAft>
              <a:buNone/>
            </a:pPr>
            <a:r>
              <a:rPr lang="en" sz="1000" u="sng">
                <a:solidFill>
                  <a:schemeClr val="hlink"/>
                </a:solidFill>
                <a:hlinkClick r:id="rId8"/>
              </a:rPr>
              <a:t>https://drive.google.com/file/d/1ptY8OZxE7gD3nNtzksdB7bTQq5O4nuIv/view?usp=sharing</a:t>
            </a:r>
            <a:endParaRPr sz="1000"/>
          </a:p>
          <a:p>
            <a:pPr indent="0" lvl="0" marL="0" rtl="0" algn="l">
              <a:spcBef>
                <a:spcPts val="0"/>
              </a:spcBef>
              <a:spcAft>
                <a:spcPts val="0"/>
              </a:spcAft>
              <a:buNone/>
            </a:pPr>
            <a:r>
              <a:rPr lang="en" sz="1000" u="sng">
                <a:solidFill>
                  <a:schemeClr val="hlink"/>
                </a:solidFill>
                <a:hlinkClick r:id="rId9"/>
              </a:rPr>
              <a:t>https://drive.google.com/file/d/1j0Mn3v-YpLRsDk04_n7awP7zfb3ZE2Px/view?usp=sharing</a:t>
            </a:r>
            <a:endParaRPr sz="1000"/>
          </a:p>
          <a:p>
            <a:pPr indent="0" lvl="0" marL="0" rtl="0" algn="l">
              <a:spcBef>
                <a:spcPts val="0"/>
              </a:spcBef>
              <a:spcAft>
                <a:spcPts val="0"/>
              </a:spcAft>
              <a:buNone/>
            </a:pPr>
            <a:r>
              <a:rPr lang="en" sz="1000" u="sng">
                <a:solidFill>
                  <a:schemeClr val="hlink"/>
                </a:solidFill>
                <a:hlinkClick r:id="rId10"/>
              </a:rPr>
              <a:t>https://drive.google.com/file/d/1TL4MGBfeAmQ1ZNT92fe7ethR7g1SXIOZ/view?usp=sharing</a:t>
            </a:r>
            <a:endParaRPr sz="1000"/>
          </a:p>
          <a:p>
            <a:pPr indent="0" lvl="0" marL="0" rtl="0" algn="l">
              <a:spcBef>
                <a:spcPts val="0"/>
              </a:spcBef>
              <a:spcAft>
                <a:spcPts val="0"/>
              </a:spcAft>
              <a:buNone/>
            </a:pPr>
            <a:r>
              <a:rPr lang="en" sz="1000" u="sng">
                <a:solidFill>
                  <a:schemeClr val="hlink"/>
                </a:solidFill>
                <a:hlinkClick r:id="rId11"/>
              </a:rPr>
              <a:t>https://drive.google.com/file/d/1RyaZxWcRCzl8Esnd7Ks9IKlMaGZ4w2SC/view?usp=sharing</a:t>
            </a:r>
            <a:endParaRPr sz="1000"/>
          </a:p>
          <a:p>
            <a:pPr indent="0" lvl="0" marL="0" rtl="0" algn="l">
              <a:spcBef>
                <a:spcPts val="0"/>
              </a:spcBef>
              <a:spcAft>
                <a:spcPts val="0"/>
              </a:spcAft>
              <a:buNone/>
            </a:pPr>
            <a:r>
              <a:rPr lang="en" sz="1000" u="sng">
                <a:solidFill>
                  <a:schemeClr val="hlink"/>
                </a:solidFill>
                <a:hlinkClick r:id="rId12"/>
              </a:rPr>
              <a:t>https://drive.google.com/file/d/1-cxhxTD9uwg__TyAHWOakbcqoGYeGVbM/view?usp=sharing</a:t>
            </a:r>
            <a:endParaRPr sz="1000"/>
          </a:p>
          <a:p>
            <a:pPr indent="0" lvl="0" marL="0" rtl="0" algn="l">
              <a:spcBef>
                <a:spcPts val="0"/>
              </a:spcBef>
              <a:spcAft>
                <a:spcPts val="0"/>
              </a:spcAft>
              <a:buNone/>
            </a:pPr>
            <a:r>
              <a:rPr lang="en" sz="1000" u="sng">
                <a:solidFill>
                  <a:schemeClr val="hlink"/>
                </a:solidFill>
                <a:hlinkClick r:id="rId13"/>
              </a:rPr>
              <a:t>https://drive.google.com/file/d/10Rt0jMi2x1LeyHcQAvd8bEhIYcBt-gpk/view?usp=sharing</a:t>
            </a:r>
            <a:endParaRPr sz="1000"/>
          </a:p>
          <a:p>
            <a:pPr indent="0" lvl="0" marL="0" rtl="0" algn="l">
              <a:spcBef>
                <a:spcPts val="0"/>
              </a:spcBef>
              <a:spcAft>
                <a:spcPts val="0"/>
              </a:spcAft>
              <a:buNone/>
            </a:pPr>
            <a:r>
              <a:rPr lang="en" sz="1000" u="sng">
                <a:solidFill>
                  <a:schemeClr val="hlink"/>
                </a:solidFill>
                <a:hlinkClick r:id="rId14"/>
              </a:rPr>
              <a:t>https://drive.google.com/file/d/1RerR5yr4FQrDsWtDMS7o82izsmPtvbRB/view?usp=sharing</a:t>
            </a:r>
            <a:endParaRPr sz="1000"/>
          </a:p>
          <a:p>
            <a:pPr indent="0" lvl="0" marL="0" rtl="0" algn="l">
              <a:spcBef>
                <a:spcPts val="0"/>
              </a:spcBef>
              <a:spcAft>
                <a:spcPts val="0"/>
              </a:spcAft>
              <a:buNone/>
            </a:pPr>
            <a:r>
              <a:rPr lang="en" sz="1000" u="sng">
                <a:solidFill>
                  <a:schemeClr val="hlink"/>
                </a:solidFill>
                <a:hlinkClick r:id="rId15"/>
              </a:rPr>
              <a:t>https://drive.google.com/file/d/1E178kkl-oN-s5AH1JLsES_JefixmJyXd/view?usp=sharing</a:t>
            </a:r>
            <a:endParaRPr sz="1000"/>
          </a:p>
          <a:p>
            <a:pPr indent="0" lvl="0" marL="0" rtl="0" algn="l">
              <a:spcBef>
                <a:spcPts val="0"/>
              </a:spcBef>
              <a:spcAft>
                <a:spcPts val="0"/>
              </a:spcAft>
              <a:buNone/>
            </a:pPr>
            <a:r>
              <a:rPr lang="en" sz="1000" u="sng">
                <a:solidFill>
                  <a:schemeClr val="hlink"/>
                </a:solidFill>
                <a:hlinkClick r:id="rId16"/>
              </a:rPr>
              <a:t>https://drive.google.com/file/d/1-5m0MzK-PG4vfi6DvneTaW7uRxbmjHOf/view?usp=sharing</a:t>
            </a:r>
            <a:endParaRPr sz="1000"/>
          </a:p>
          <a:p>
            <a:pPr indent="0" lvl="0" marL="0" rtl="0" algn="l">
              <a:spcBef>
                <a:spcPts val="0"/>
              </a:spcBef>
              <a:spcAft>
                <a:spcPts val="0"/>
              </a:spcAft>
              <a:buNone/>
            </a:pPr>
            <a:r>
              <a:rPr lang="en" sz="1000" u="sng">
                <a:solidFill>
                  <a:schemeClr val="hlink"/>
                </a:solidFill>
                <a:hlinkClick r:id="rId17"/>
              </a:rPr>
              <a:t>https://drive.google.com/file/d/1bjfRYcAkpVgsXVJvBu6zPvBMFeS0OuN2/view?usp=sharing</a:t>
            </a:r>
            <a:endParaRPr sz="1000"/>
          </a:p>
          <a:p>
            <a:pPr indent="0" lvl="0" marL="0" rtl="0" algn="l">
              <a:spcBef>
                <a:spcPts val="0"/>
              </a:spcBef>
              <a:spcAft>
                <a:spcPts val="0"/>
              </a:spcAft>
              <a:buNone/>
            </a:pPr>
            <a:r>
              <a:rPr lang="en" sz="1000" u="sng">
                <a:solidFill>
                  <a:schemeClr val="hlink"/>
                </a:solidFill>
                <a:hlinkClick r:id="rId18"/>
              </a:rPr>
              <a:t>https://drive.google.com/file/d/1E7FIVFFNa7hyJ9228Wf03piJU4bNpAcT/view?usp=sharing</a:t>
            </a:r>
            <a:endParaRPr sz="1000"/>
          </a:p>
          <a:p>
            <a:pPr indent="0" lvl="0" marL="0" rtl="0" algn="l">
              <a:spcBef>
                <a:spcPts val="0"/>
              </a:spcBef>
              <a:spcAft>
                <a:spcPts val="0"/>
              </a:spcAft>
              <a:buNone/>
            </a:pPr>
            <a:r>
              <a:rPr lang="en" sz="1000" u="sng">
                <a:solidFill>
                  <a:schemeClr val="hlink"/>
                </a:solidFill>
                <a:hlinkClick r:id="rId19"/>
              </a:rPr>
              <a:t>https://drive.google.com/file/d/11WoL_zSmZmfFiqPW9xaYKTFHzgLSxMO5/view?usp=sharing</a:t>
            </a:r>
            <a:endParaRPr sz="1000"/>
          </a:p>
          <a:p>
            <a:pPr indent="0" lvl="0" marL="0" rtl="0" algn="l">
              <a:spcBef>
                <a:spcPts val="0"/>
              </a:spcBef>
              <a:spcAft>
                <a:spcPts val="0"/>
              </a:spcAft>
              <a:buNone/>
            </a:pPr>
            <a:r>
              <a:rPr lang="en" sz="1000" u="sng">
                <a:solidFill>
                  <a:schemeClr val="hlink"/>
                </a:solidFill>
                <a:hlinkClick r:id="rId20"/>
              </a:rPr>
              <a:t>https://drive.google.com/file/d/1z92i-w3vKiljUeETyasY-EIRwuVJzc4-/view?usp=sharing</a:t>
            </a:r>
            <a:endParaRPr sz="1000"/>
          </a:p>
          <a:p>
            <a:pPr indent="0" lvl="0" marL="0" rtl="0" algn="l">
              <a:spcBef>
                <a:spcPts val="0"/>
              </a:spcBef>
              <a:spcAft>
                <a:spcPts val="0"/>
              </a:spcAft>
              <a:buNone/>
            </a:pPr>
            <a:r>
              <a:rPr lang="en" sz="1000" u="sng">
                <a:solidFill>
                  <a:schemeClr val="hlink"/>
                </a:solidFill>
                <a:hlinkClick r:id="rId21"/>
              </a:rPr>
              <a:t>https://drive.google.com/file/d/183Gae3bfm-tYhsBBR5l5_wpcA-gcjmEo/view?usp=sharing</a:t>
            </a:r>
            <a:endParaRPr sz="1000"/>
          </a:p>
          <a:p>
            <a:pPr indent="0" lvl="0" marL="0" rtl="0" algn="l">
              <a:spcBef>
                <a:spcPts val="0"/>
              </a:spcBef>
              <a:spcAft>
                <a:spcPts val="0"/>
              </a:spcAft>
              <a:buNone/>
            </a:pPr>
            <a:r>
              <a:rPr lang="en" sz="1000" u="sng">
                <a:solidFill>
                  <a:schemeClr val="hlink"/>
                </a:solidFill>
                <a:hlinkClick r:id="rId22"/>
              </a:rPr>
              <a:t>https://drive.google.com/file/d/1NIhM4X898jYvYiWBqdlIdneBlgrJ4Tj5/view?usp=sharing</a:t>
            </a:r>
            <a:endParaRPr sz="1000"/>
          </a:p>
          <a:p>
            <a:pPr indent="0" lvl="0" marL="0" rtl="0" algn="l">
              <a:spcBef>
                <a:spcPts val="0"/>
              </a:spcBef>
              <a:spcAft>
                <a:spcPts val="0"/>
              </a:spcAft>
              <a:buNone/>
            </a:pPr>
            <a:r>
              <a:rPr lang="en" sz="1000" u="sng">
                <a:solidFill>
                  <a:schemeClr val="hlink"/>
                </a:solidFill>
                <a:hlinkClick r:id="rId23"/>
              </a:rPr>
              <a:t>https://docs.google.com/document/d/1Ako_oPEiT1ixoEGwSN6mFcejV3sSJK1wDEkIwfRreAo/edit?usp=sharing</a:t>
            </a:r>
            <a:endParaRPr sz="1000"/>
          </a:p>
          <a:p>
            <a:pPr indent="0" lvl="0" marL="0" rtl="0" algn="l">
              <a:spcBef>
                <a:spcPts val="0"/>
              </a:spcBef>
              <a:spcAft>
                <a:spcPts val="0"/>
              </a:spcAft>
              <a:buNone/>
            </a:pPr>
            <a:r>
              <a:rPr lang="en" sz="1000" u="sng">
                <a:solidFill>
                  <a:schemeClr val="hlink"/>
                </a:solidFill>
                <a:hlinkClick r:id="rId24"/>
              </a:rPr>
              <a:t>https://docs.google.com/document/d/1Ako_oPEiT1ixoEGwSN6mFcejV3sSJK1wDEkIwfRreAo/pub</a:t>
            </a:r>
            <a:endParaRPr sz="1000"/>
          </a:p>
          <a:p>
            <a:pPr indent="0" lvl="0" marL="0" rtl="0" algn="l">
              <a:spcBef>
                <a:spcPts val="0"/>
              </a:spcBef>
              <a:spcAft>
                <a:spcPts val="0"/>
              </a:spcAft>
              <a:buNone/>
            </a:pPr>
            <a:r>
              <a:rPr lang="en" sz="1000" u="sng">
                <a:solidFill>
                  <a:schemeClr val="hlink"/>
                </a:solidFill>
                <a:hlinkClick r:id="rId25"/>
              </a:rPr>
              <a:t>https://docs.google.com/document/d/1Ako_oPEiT1ixoEGwSN6mFcejV3sSJK1wDEkIwfRreAo/view</a:t>
            </a:r>
            <a:endParaRPr sz="1000"/>
          </a:p>
          <a:p>
            <a:pPr indent="0" lvl="0" marL="0" rtl="0" algn="l">
              <a:spcBef>
                <a:spcPts val="0"/>
              </a:spcBef>
              <a:spcAft>
                <a:spcPts val="0"/>
              </a:spcAft>
              <a:buNone/>
            </a:pPr>
            <a:r>
              <a:rPr lang="en" sz="1000" u="sng">
                <a:solidFill>
                  <a:schemeClr val="hlink"/>
                </a:solidFill>
                <a:hlinkClick r:id="rId26"/>
              </a:rPr>
              <a:t>https://docs.google.com/presentation/d/1jEdSj_EL5ScLhuknha3Z6DZef_ql4DkFNQIv357-kSg/edit?usp=sharing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https://docs.google.com/presentation/d/1jEdSj_EL5ScLhuknha3Z6DZef_ql4DkFNQIv357-kSg/pub</a:t>
            </a:r>
            <a:endParaRPr sz="1000"/>
          </a:p>
          <a:p>
            <a:pPr indent="0" lvl="0" marL="0" rtl="0" algn="l">
              <a:spcBef>
                <a:spcPts val="0"/>
              </a:spcBef>
              <a:spcAft>
                <a:spcPts val="0"/>
              </a:spcAft>
              <a:buNone/>
            </a:pPr>
            <a:r>
              <a:rPr lang="en" sz="1000" u="sng">
                <a:solidFill>
                  <a:schemeClr val="hlink"/>
                </a:solidFill>
                <a:hlinkClick r:id="rId28"/>
              </a:rPr>
              <a:t>https://docs.google.com/presentation/d/1jEdSj_EL5ScLhuknha3Z6DZef_ql4DkFNQIv357-kSg/view</a:t>
            </a:r>
            <a:endParaRPr sz="1000"/>
          </a:p>
          <a:p>
            <a:pPr indent="0" lvl="0" marL="0" rtl="0" algn="l">
              <a:spcBef>
                <a:spcPts val="0"/>
              </a:spcBef>
              <a:spcAft>
                <a:spcPts val="0"/>
              </a:spcAft>
              <a:buNone/>
            </a:pPr>
            <a:r>
              <a:rPr lang="en" sz="1000" u="sng">
                <a:solidFill>
                  <a:schemeClr val="hlink"/>
                </a:solidFill>
                <a:hlinkClick r:id="rId29"/>
              </a:rPr>
              <a:t>https://docs.google.com/document/d/1rCxPCkzcQ6ugV9tB3gV_hD1tfrbOtmnqGHy_ysurRv4/edit?usp=sharing</a:t>
            </a:r>
            <a:endParaRPr sz="1000"/>
          </a:p>
          <a:p>
            <a:pPr indent="0" lvl="0" marL="0" rtl="0" algn="l">
              <a:spcBef>
                <a:spcPts val="0"/>
              </a:spcBef>
              <a:spcAft>
                <a:spcPts val="0"/>
              </a:spcAft>
              <a:buNone/>
            </a:pPr>
            <a:r>
              <a:rPr lang="en" sz="1000" u="sng">
                <a:solidFill>
                  <a:schemeClr val="hlink"/>
                </a:solidFill>
                <a:hlinkClick r:id="rId30"/>
              </a:rPr>
              <a:t>https://docs.google.com/document/d/1rCxPCkzcQ6ugV9tB3gV_hD1tfrbOtmnqGHy_ysurRv4/pub</a:t>
            </a:r>
            <a:endParaRPr sz="1000"/>
          </a:p>
          <a:p>
            <a:pPr indent="0" lvl="0" marL="0" rtl="0" algn="l">
              <a:spcBef>
                <a:spcPts val="0"/>
              </a:spcBef>
              <a:spcAft>
                <a:spcPts val="0"/>
              </a:spcAft>
              <a:buNone/>
            </a:pPr>
            <a:r>
              <a:rPr lang="en" sz="1000" u="sng">
                <a:solidFill>
                  <a:schemeClr val="hlink"/>
                </a:solidFill>
                <a:hlinkClick r:id="rId31"/>
              </a:rPr>
              <a:t>https://docs.google.com/document/d/1rCxPCkzcQ6ugV9tB3gV_hD1tfrbOtmnqGHy_ysurRv4/view</a:t>
            </a:r>
            <a:endParaRPr sz="1000"/>
          </a:p>
          <a:p>
            <a:pPr indent="0" lvl="0" marL="0" rtl="0" algn="l">
              <a:spcBef>
                <a:spcPts val="0"/>
              </a:spcBef>
              <a:spcAft>
                <a:spcPts val="0"/>
              </a:spcAft>
              <a:buNone/>
            </a:pPr>
            <a:r>
              <a:rPr lang="en" sz="1000" u="sng">
                <a:solidFill>
                  <a:schemeClr val="hlink"/>
                </a:solidFill>
                <a:hlinkClick r:id="rId32"/>
              </a:rPr>
              <a:t>https://docs.google.com/presentation/d/1wsbnY9aerlisEx-LoXRo0cGVIs6IgMFea5U8wNw28YQ/edit?usp=sharing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https://docs.google.com/presentation/d/1wsbnY9aerlisEx-LoXRo0cGVIs6IgMFea5U8wNw28YQ/pub</a:t>
            </a:r>
            <a:endParaRPr sz="1000"/>
          </a:p>
          <a:p>
            <a:pPr indent="0" lvl="0" marL="0" rtl="0" algn="l">
              <a:spcBef>
                <a:spcPts val="0"/>
              </a:spcBef>
              <a:spcAft>
                <a:spcPts val="0"/>
              </a:spcAft>
              <a:buNone/>
            </a:pPr>
            <a:r>
              <a:rPr lang="en" sz="1000" u="sng">
                <a:solidFill>
                  <a:schemeClr val="hlink"/>
                </a:solidFill>
                <a:hlinkClick r:id="rId34"/>
              </a:rPr>
              <a:t>https://docs.google.com/presentation/d/1wsbnY9aerlisEx-LoXRo0cGVIs6IgMFea5U8wNw28YQ/view</a:t>
            </a:r>
            <a:endParaRPr sz="1000"/>
          </a:p>
          <a:p>
            <a:pPr indent="0" lvl="0" marL="0" rtl="0" algn="l">
              <a:spcBef>
                <a:spcPts val="0"/>
              </a:spcBef>
              <a:spcAft>
                <a:spcPts val="0"/>
              </a:spcAft>
              <a:buNone/>
            </a:pPr>
            <a:r>
              <a:rPr lang="en" sz="1000" u="sng">
                <a:solidFill>
                  <a:schemeClr val="hlink"/>
                </a:solidFill>
                <a:hlinkClick r:id="rId35"/>
              </a:rPr>
              <a:t>https://docs.google.com/document/d/1Isd6hghzOinArt8M6ljidtybM2MjHc8XNmNag0NWFWs/edit?usp=sharing</a:t>
            </a:r>
            <a:endParaRPr sz="1000"/>
          </a:p>
          <a:p>
            <a:pPr indent="0" lvl="0" marL="0" rtl="0" algn="l">
              <a:spcBef>
                <a:spcPts val="0"/>
              </a:spcBef>
              <a:spcAft>
                <a:spcPts val="0"/>
              </a:spcAft>
              <a:buNone/>
            </a:pPr>
            <a:r>
              <a:rPr lang="en" sz="1000" u="sng">
                <a:solidFill>
                  <a:schemeClr val="hlink"/>
                </a:solidFill>
                <a:hlinkClick r:id="rId36"/>
              </a:rPr>
              <a:t>https://docs.google.com/document/d/1Isd6hghzOinArt8M6ljidtybM2MjHc8XNmNag0NWFWs/pub</a:t>
            </a:r>
            <a:endParaRPr sz="1000"/>
          </a:p>
          <a:p>
            <a:pPr indent="0" lvl="0" marL="0" rtl="0" algn="l">
              <a:spcBef>
                <a:spcPts val="0"/>
              </a:spcBef>
              <a:spcAft>
                <a:spcPts val="0"/>
              </a:spcAft>
              <a:buNone/>
            </a:pPr>
            <a:r>
              <a:rPr lang="en" sz="1000" u="sng">
                <a:solidFill>
                  <a:schemeClr val="hlink"/>
                </a:solidFill>
                <a:hlinkClick r:id="rId37"/>
              </a:rPr>
              <a:t>https://docs.google.com/document/d/1Isd6hghzOinArt8M6ljidtybM2MjHc8XNmNag0NWFWs/view</a:t>
            </a:r>
            <a:endParaRPr sz="1000"/>
          </a:p>
          <a:p>
            <a:pPr indent="0" lvl="0" marL="0" rtl="0" algn="l">
              <a:spcBef>
                <a:spcPts val="0"/>
              </a:spcBef>
              <a:spcAft>
                <a:spcPts val="0"/>
              </a:spcAft>
              <a:buNone/>
            </a:pPr>
            <a:r>
              <a:rPr lang="en" sz="1000" u="sng">
                <a:solidFill>
                  <a:schemeClr val="hlink"/>
                </a:solidFill>
                <a:hlinkClick r:id="rId38"/>
              </a:rPr>
              <a:t>https://docs.google.com/presentation/d/1bUtEA3xTOqz-Vxv3Udtqu3vMvlGUyJhvN-erdKK1OfY/edit?usp=sharing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https://docs.google.com/presentation/d/1bUtEA3xTOqz-Vxv3Udtqu3vMvlGUyJhvN-erdKK1OfY/pub</a:t>
            </a:r>
            <a:endParaRPr sz="1000"/>
          </a:p>
          <a:p>
            <a:pPr indent="0" lvl="0" marL="0" rtl="0" algn="l">
              <a:spcBef>
                <a:spcPts val="0"/>
              </a:spcBef>
              <a:spcAft>
                <a:spcPts val="0"/>
              </a:spcAft>
              <a:buNone/>
            </a:pPr>
            <a:r>
              <a:rPr lang="en" sz="1000" u="sng">
                <a:solidFill>
                  <a:schemeClr val="hlink"/>
                </a:solidFill>
                <a:hlinkClick r:id="rId40"/>
              </a:rPr>
              <a:t>https://docs.google.com/presentation/d/1bUtEA3xTOqz-Vxv3Udtqu3vMvlGUyJhvN-erdKK1OfY/view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62196436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62196436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Waterfront Beach Resort Photo Booth Rentals,Huntington Beach Wedding Venues ,Wedding Reception Photo Booth Rentals,Wedding Reception Venues in Huntington Beach, CA, Affordable Wedding &amp; Reception Photo Booth Rentals,Old World Huntington Beach Photo Booth Rentals,Huntington Beach Photo Booth Rentals ,California Wedding Venues and Events,Photo Booth Rental Signal Hill,Photo Booth Rental Pasadena,Photo Booth Rental Temple City,Photo Booth Rental Torrance,Photo Booth Rental Vernon,Photo Booth Rental Walnut,Photo Booth Rental West Covina,Photo Booth Rental West Hollywood,Photo Booth Rental Whittier,Photo Booth Rental Aliso Viejo,Photo Booth Rental Anaheim,Photo Booth Rental Brea </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621964366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621964366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621964366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621964366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621964366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621964366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621964366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621964366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Waterfront Beach Resort Photo Booth Rentals,Huntington Beach Wedding Venues ,Wedding Reception Photo Booth Rentals,Wedding Reception Venues in Huntington Beach, CA, Affordable Wedding &amp; Reception Photo Booth Rentals,Old World Huntington Beach Photo Booth Rentals,Huntington Beach Photo Booth Rentals ,California Wedding Venues and Events,Photo Booth Rental Signal Hill,Photo Booth Rental Pasadena,Photo Booth Rental Temple City,Photo Booth Rental Torrance,Photo Booth Rental Vernon,Photo Booth Rental Walnut,Photo Booth Rental West Covina,Photo Booth Rental West Hollywood,Photo Booth Rental Whittier,Photo Booth Rental Aliso Viejo,Photo Booth Rental Anaheim,Photo Booth Rental Brea </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1621964366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1621964366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https://drive.google.com/drive/folders/1bodVn0OMED-EWIYlXL2OzoOq_0uGhq9m?usp=sharing</a:t>
            </a:r>
            <a:endParaRPr sz="1000"/>
          </a:p>
          <a:p>
            <a:pPr indent="0" lvl="0" marL="0" rtl="0" algn="l">
              <a:spcBef>
                <a:spcPts val="0"/>
              </a:spcBef>
              <a:spcAft>
                <a:spcPts val="0"/>
              </a:spcAft>
              <a:buNone/>
            </a:pPr>
            <a:r>
              <a:rPr lang="en" sz="1000" u="sng">
                <a:solidFill>
                  <a:schemeClr val="hlink"/>
                </a:solidFill>
                <a:hlinkClick r:id="rId3"/>
              </a:rPr>
              <a:t>https://drive.google.com/file/d/1NsDwO2Tak2Oo0MUtGmoNeBSpyI8wjoGA/view?usp=sharing</a:t>
            </a:r>
            <a:endParaRPr sz="1000"/>
          </a:p>
          <a:p>
            <a:pPr indent="0" lvl="0" marL="0" rtl="0" algn="l">
              <a:spcBef>
                <a:spcPts val="0"/>
              </a:spcBef>
              <a:spcAft>
                <a:spcPts val="0"/>
              </a:spcAft>
              <a:buNone/>
            </a:pPr>
            <a:r>
              <a:rPr lang="en" sz="1000" u="sng">
                <a:solidFill>
                  <a:schemeClr val="hlink"/>
                </a:solidFill>
                <a:hlinkClick r:id="rId4"/>
              </a:rPr>
              <a:t>https://drive.google.com/file/d/1-mjXEybGFhhhm_FKA8SqCPOmIYzl5sI4/view?usp=sharing</a:t>
            </a:r>
            <a:endParaRPr sz="1000"/>
          </a:p>
          <a:p>
            <a:pPr indent="0" lvl="0" marL="0" rtl="0" algn="l">
              <a:spcBef>
                <a:spcPts val="0"/>
              </a:spcBef>
              <a:spcAft>
                <a:spcPts val="0"/>
              </a:spcAft>
              <a:buNone/>
            </a:pPr>
            <a:r>
              <a:rPr lang="en" sz="1000" u="sng">
                <a:solidFill>
                  <a:schemeClr val="hlink"/>
                </a:solidFill>
                <a:hlinkClick r:id="rId5"/>
              </a:rPr>
              <a:t>https://drive.google.com/file/d/1nAWF3J0yThjbL6Zkm8-sc3Lq0IRyok0Q/view?usp=sharing</a:t>
            </a:r>
            <a:endParaRPr sz="1000"/>
          </a:p>
          <a:p>
            <a:pPr indent="0" lvl="0" marL="0" rtl="0" algn="l">
              <a:spcBef>
                <a:spcPts val="0"/>
              </a:spcBef>
              <a:spcAft>
                <a:spcPts val="0"/>
              </a:spcAft>
              <a:buNone/>
            </a:pPr>
            <a:r>
              <a:rPr lang="en" sz="1000" u="sng">
                <a:solidFill>
                  <a:schemeClr val="hlink"/>
                </a:solidFill>
                <a:hlinkClick r:id="rId6"/>
              </a:rPr>
              <a:t>https://drive.google.com/file/d/1J5UEet-tPDE_O8ny0wR56IX03pgEAGY6/view?usp=sharing</a:t>
            </a:r>
            <a:endParaRPr sz="1000"/>
          </a:p>
          <a:p>
            <a:pPr indent="0" lvl="0" marL="0" rtl="0" algn="l">
              <a:spcBef>
                <a:spcPts val="0"/>
              </a:spcBef>
              <a:spcAft>
                <a:spcPts val="0"/>
              </a:spcAft>
              <a:buNone/>
            </a:pPr>
            <a:r>
              <a:rPr lang="en" sz="1000" u="sng">
                <a:solidFill>
                  <a:schemeClr val="hlink"/>
                </a:solidFill>
                <a:hlinkClick r:id="rId7"/>
              </a:rPr>
              <a:t>https://drive.google.com/file/d/1oQPBJu9w2GnAJc3NBxUEVLAk8Uf-lV-3/view?usp=sharing</a:t>
            </a:r>
            <a:endParaRPr sz="1000"/>
          </a:p>
          <a:p>
            <a:pPr indent="0" lvl="0" marL="0" rtl="0" algn="l">
              <a:spcBef>
                <a:spcPts val="0"/>
              </a:spcBef>
              <a:spcAft>
                <a:spcPts val="0"/>
              </a:spcAft>
              <a:buNone/>
            </a:pPr>
            <a:r>
              <a:rPr lang="en" sz="1000" u="sng">
                <a:solidFill>
                  <a:schemeClr val="hlink"/>
                </a:solidFill>
                <a:hlinkClick r:id="rId8"/>
              </a:rPr>
              <a:t>https://drive.google.com/file/d/1ptY8OZxE7gD3nNtzksdB7bTQq5O4nuIv/view?usp=sharing</a:t>
            </a:r>
            <a:endParaRPr sz="1000"/>
          </a:p>
          <a:p>
            <a:pPr indent="0" lvl="0" marL="0" rtl="0" algn="l">
              <a:spcBef>
                <a:spcPts val="0"/>
              </a:spcBef>
              <a:spcAft>
                <a:spcPts val="0"/>
              </a:spcAft>
              <a:buNone/>
            </a:pPr>
            <a:r>
              <a:rPr lang="en" sz="1000" u="sng">
                <a:solidFill>
                  <a:schemeClr val="hlink"/>
                </a:solidFill>
                <a:hlinkClick r:id="rId9"/>
              </a:rPr>
              <a:t>https://drive.google.com/file/d/1j0Mn3v-YpLRsDk04_n7awP7zfb3ZE2Px/view?usp=sharing</a:t>
            </a:r>
            <a:endParaRPr sz="1000"/>
          </a:p>
          <a:p>
            <a:pPr indent="0" lvl="0" marL="0" rtl="0" algn="l">
              <a:spcBef>
                <a:spcPts val="0"/>
              </a:spcBef>
              <a:spcAft>
                <a:spcPts val="0"/>
              </a:spcAft>
              <a:buNone/>
            </a:pPr>
            <a:r>
              <a:rPr lang="en" sz="1000" u="sng">
                <a:solidFill>
                  <a:schemeClr val="hlink"/>
                </a:solidFill>
                <a:hlinkClick r:id="rId10"/>
              </a:rPr>
              <a:t>https://drive.google.com/file/d/1TL4MGBfeAmQ1ZNT92fe7ethR7g1SXIOZ/view?usp=sharing</a:t>
            </a:r>
            <a:endParaRPr sz="1000"/>
          </a:p>
          <a:p>
            <a:pPr indent="0" lvl="0" marL="0" rtl="0" algn="l">
              <a:spcBef>
                <a:spcPts val="0"/>
              </a:spcBef>
              <a:spcAft>
                <a:spcPts val="0"/>
              </a:spcAft>
              <a:buNone/>
            </a:pPr>
            <a:r>
              <a:rPr lang="en" sz="1000" u="sng">
                <a:solidFill>
                  <a:schemeClr val="hlink"/>
                </a:solidFill>
                <a:hlinkClick r:id="rId11"/>
              </a:rPr>
              <a:t>https://drive.google.com/file/d/1RyaZxWcRCzl8Esnd7Ks9IKlMaGZ4w2SC/view?usp=sharing</a:t>
            </a:r>
            <a:endParaRPr sz="1000"/>
          </a:p>
          <a:p>
            <a:pPr indent="0" lvl="0" marL="0" rtl="0" algn="l">
              <a:spcBef>
                <a:spcPts val="0"/>
              </a:spcBef>
              <a:spcAft>
                <a:spcPts val="0"/>
              </a:spcAft>
              <a:buNone/>
            </a:pPr>
            <a:r>
              <a:rPr lang="en" sz="1000" u="sng">
                <a:solidFill>
                  <a:schemeClr val="hlink"/>
                </a:solidFill>
                <a:hlinkClick r:id="rId12"/>
              </a:rPr>
              <a:t>https://drive.google.com/file/d/1-cxhxTD9uwg__TyAHWOakbcqoGYeGVbM/view?usp=sharing</a:t>
            </a:r>
            <a:endParaRPr sz="1000"/>
          </a:p>
          <a:p>
            <a:pPr indent="0" lvl="0" marL="0" rtl="0" algn="l">
              <a:spcBef>
                <a:spcPts val="0"/>
              </a:spcBef>
              <a:spcAft>
                <a:spcPts val="0"/>
              </a:spcAft>
              <a:buNone/>
            </a:pPr>
            <a:r>
              <a:rPr lang="en" sz="1000" u="sng">
                <a:solidFill>
                  <a:schemeClr val="hlink"/>
                </a:solidFill>
                <a:hlinkClick r:id="rId13"/>
              </a:rPr>
              <a:t>https://drive.google.com/file/d/10Rt0jMi2x1LeyHcQAvd8bEhIYcBt-gpk/view?usp=sharing</a:t>
            </a:r>
            <a:endParaRPr sz="1000"/>
          </a:p>
          <a:p>
            <a:pPr indent="0" lvl="0" marL="0" rtl="0" algn="l">
              <a:spcBef>
                <a:spcPts val="0"/>
              </a:spcBef>
              <a:spcAft>
                <a:spcPts val="0"/>
              </a:spcAft>
              <a:buNone/>
            </a:pPr>
            <a:r>
              <a:rPr lang="en" sz="1000" u="sng">
                <a:solidFill>
                  <a:schemeClr val="hlink"/>
                </a:solidFill>
                <a:hlinkClick r:id="rId14"/>
              </a:rPr>
              <a:t>https://drive.google.com/file/d/1RerR5yr4FQrDsWtDMS7o82izsmPtvbRB/view?usp=sharing</a:t>
            </a:r>
            <a:endParaRPr sz="1000"/>
          </a:p>
          <a:p>
            <a:pPr indent="0" lvl="0" marL="0" rtl="0" algn="l">
              <a:spcBef>
                <a:spcPts val="0"/>
              </a:spcBef>
              <a:spcAft>
                <a:spcPts val="0"/>
              </a:spcAft>
              <a:buNone/>
            </a:pPr>
            <a:r>
              <a:rPr lang="en" sz="1000" u="sng">
                <a:solidFill>
                  <a:schemeClr val="hlink"/>
                </a:solidFill>
                <a:hlinkClick r:id="rId15"/>
              </a:rPr>
              <a:t>https://drive.google.com/file/d/1E178kkl-oN-s5AH1JLsES_JefixmJyXd/view?usp=sharing</a:t>
            </a:r>
            <a:endParaRPr sz="1000"/>
          </a:p>
          <a:p>
            <a:pPr indent="0" lvl="0" marL="0" rtl="0" algn="l">
              <a:spcBef>
                <a:spcPts val="0"/>
              </a:spcBef>
              <a:spcAft>
                <a:spcPts val="0"/>
              </a:spcAft>
              <a:buNone/>
            </a:pPr>
            <a:r>
              <a:rPr lang="en" sz="1000" u="sng">
                <a:solidFill>
                  <a:schemeClr val="hlink"/>
                </a:solidFill>
                <a:hlinkClick r:id="rId16"/>
              </a:rPr>
              <a:t>https://drive.google.com/file/d/1-5m0MzK-PG4vfi6DvneTaW7uRxbmjHOf/view?usp=sharing</a:t>
            </a:r>
            <a:endParaRPr sz="1000"/>
          </a:p>
          <a:p>
            <a:pPr indent="0" lvl="0" marL="0" rtl="0" algn="l">
              <a:spcBef>
                <a:spcPts val="0"/>
              </a:spcBef>
              <a:spcAft>
                <a:spcPts val="0"/>
              </a:spcAft>
              <a:buNone/>
            </a:pPr>
            <a:r>
              <a:rPr lang="en" sz="1000" u="sng">
                <a:solidFill>
                  <a:schemeClr val="hlink"/>
                </a:solidFill>
                <a:hlinkClick r:id="rId17"/>
              </a:rPr>
              <a:t>https://drive.google.com/file/d/1bjfRYcAkpVgsXVJvBu6zPvBMFeS0OuN2/view?usp=sharing</a:t>
            </a:r>
            <a:endParaRPr sz="1000"/>
          </a:p>
          <a:p>
            <a:pPr indent="0" lvl="0" marL="0" rtl="0" algn="l">
              <a:spcBef>
                <a:spcPts val="0"/>
              </a:spcBef>
              <a:spcAft>
                <a:spcPts val="0"/>
              </a:spcAft>
              <a:buNone/>
            </a:pPr>
            <a:r>
              <a:rPr lang="en" sz="1000" u="sng">
                <a:solidFill>
                  <a:schemeClr val="hlink"/>
                </a:solidFill>
                <a:hlinkClick r:id="rId18"/>
              </a:rPr>
              <a:t>https://drive.google.com/file/d/1E7FIVFFNa7hyJ9228Wf03piJU4bNpAcT/view?usp=sharing</a:t>
            </a:r>
            <a:endParaRPr sz="1000"/>
          </a:p>
          <a:p>
            <a:pPr indent="0" lvl="0" marL="0" rtl="0" algn="l">
              <a:spcBef>
                <a:spcPts val="0"/>
              </a:spcBef>
              <a:spcAft>
                <a:spcPts val="0"/>
              </a:spcAft>
              <a:buNone/>
            </a:pPr>
            <a:r>
              <a:rPr lang="en" sz="1000" u="sng">
                <a:solidFill>
                  <a:schemeClr val="hlink"/>
                </a:solidFill>
                <a:hlinkClick r:id="rId19"/>
              </a:rPr>
              <a:t>https://drive.google.com/file/d/11WoL_zSmZmfFiqPW9xaYKTFHzgLSxMO5/view?usp=sharing</a:t>
            </a:r>
            <a:endParaRPr sz="1000"/>
          </a:p>
          <a:p>
            <a:pPr indent="0" lvl="0" marL="0" rtl="0" algn="l">
              <a:spcBef>
                <a:spcPts val="0"/>
              </a:spcBef>
              <a:spcAft>
                <a:spcPts val="0"/>
              </a:spcAft>
              <a:buNone/>
            </a:pPr>
            <a:r>
              <a:rPr lang="en" sz="1000" u="sng">
                <a:solidFill>
                  <a:schemeClr val="hlink"/>
                </a:solidFill>
                <a:hlinkClick r:id="rId20"/>
              </a:rPr>
              <a:t>https://drive.google.com/file/d/1z92i-w3vKiljUeETyasY-EIRwuVJzc4-/view?usp=sharing</a:t>
            </a:r>
            <a:endParaRPr sz="1000"/>
          </a:p>
          <a:p>
            <a:pPr indent="0" lvl="0" marL="0" rtl="0" algn="l">
              <a:spcBef>
                <a:spcPts val="0"/>
              </a:spcBef>
              <a:spcAft>
                <a:spcPts val="0"/>
              </a:spcAft>
              <a:buNone/>
            </a:pPr>
            <a:r>
              <a:rPr lang="en" sz="1000" u="sng">
                <a:solidFill>
                  <a:schemeClr val="hlink"/>
                </a:solidFill>
                <a:hlinkClick r:id="rId21"/>
              </a:rPr>
              <a:t>https://drive.google.com/file/d/183Gae3bfm-tYhsBBR5l5_wpcA-gcjmEo/view?usp=sharing</a:t>
            </a:r>
            <a:endParaRPr sz="1000"/>
          </a:p>
          <a:p>
            <a:pPr indent="0" lvl="0" marL="0" rtl="0" algn="l">
              <a:spcBef>
                <a:spcPts val="0"/>
              </a:spcBef>
              <a:spcAft>
                <a:spcPts val="0"/>
              </a:spcAft>
              <a:buNone/>
            </a:pPr>
            <a:r>
              <a:rPr lang="en" sz="1000" u="sng">
                <a:solidFill>
                  <a:schemeClr val="hlink"/>
                </a:solidFill>
                <a:hlinkClick r:id="rId22"/>
              </a:rPr>
              <a:t>https://drive.google.com/file/d/1NIhM4X898jYvYiWBqdlIdneBlgrJ4Tj5/view?usp=sharing</a:t>
            </a:r>
            <a:endParaRPr sz="1000"/>
          </a:p>
          <a:p>
            <a:pPr indent="0" lvl="0" marL="0" rtl="0" algn="l">
              <a:spcBef>
                <a:spcPts val="0"/>
              </a:spcBef>
              <a:spcAft>
                <a:spcPts val="0"/>
              </a:spcAft>
              <a:buNone/>
            </a:pPr>
            <a:r>
              <a:rPr lang="en" sz="1000" u="sng">
                <a:solidFill>
                  <a:schemeClr val="hlink"/>
                </a:solidFill>
                <a:hlinkClick r:id="rId23"/>
              </a:rPr>
              <a:t>https://docs.google.com/document/d/1Ako_oPEiT1ixoEGwSN6mFcejV3sSJK1wDEkIwfRreAo/edit?usp=sharing</a:t>
            </a:r>
            <a:endParaRPr sz="1000"/>
          </a:p>
          <a:p>
            <a:pPr indent="0" lvl="0" marL="0" rtl="0" algn="l">
              <a:spcBef>
                <a:spcPts val="0"/>
              </a:spcBef>
              <a:spcAft>
                <a:spcPts val="0"/>
              </a:spcAft>
              <a:buNone/>
            </a:pPr>
            <a:r>
              <a:rPr lang="en" sz="1000" u="sng">
                <a:solidFill>
                  <a:schemeClr val="hlink"/>
                </a:solidFill>
                <a:hlinkClick r:id="rId24"/>
              </a:rPr>
              <a:t>https://docs.google.com/document/d/1Ako_oPEiT1ixoEGwSN6mFcejV3sSJK1wDEkIwfRreAo/pub</a:t>
            </a:r>
            <a:endParaRPr sz="1000"/>
          </a:p>
          <a:p>
            <a:pPr indent="0" lvl="0" marL="0" rtl="0" algn="l">
              <a:spcBef>
                <a:spcPts val="0"/>
              </a:spcBef>
              <a:spcAft>
                <a:spcPts val="0"/>
              </a:spcAft>
              <a:buNone/>
            </a:pPr>
            <a:r>
              <a:rPr lang="en" sz="1000" u="sng">
                <a:solidFill>
                  <a:schemeClr val="hlink"/>
                </a:solidFill>
                <a:hlinkClick r:id="rId25"/>
              </a:rPr>
              <a:t>https://docs.google.com/document/d/1Ako_oPEiT1ixoEGwSN6mFcejV3sSJK1wDEkIwfRreAo/view</a:t>
            </a:r>
            <a:endParaRPr sz="1000"/>
          </a:p>
          <a:p>
            <a:pPr indent="0" lvl="0" marL="0" rtl="0" algn="l">
              <a:spcBef>
                <a:spcPts val="0"/>
              </a:spcBef>
              <a:spcAft>
                <a:spcPts val="0"/>
              </a:spcAft>
              <a:buNone/>
            </a:pPr>
            <a:r>
              <a:rPr lang="en" sz="1000" u="sng">
                <a:solidFill>
                  <a:schemeClr val="hlink"/>
                </a:solidFill>
                <a:hlinkClick r:id="rId26"/>
              </a:rPr>
              <a:t>https://docs.google.com/presentation/d/1jEdSj_EL5ScLhuknha3Z6DZef_ql4DkFNQIv357-kSg/edit?usp=sharing</a:t>
            </a:r>
            <a:endParaRPr sz="1000"/>
          </a:p>
          <a:p>
            <a:pPr indent="0" lvl="0" marL="0" rtl="0" algn="l">
              <a:spcBef>
                <a:spcPts val="0"/>
              </a:spcBef>
              <a:spcAft>
                <a:spcPts val="0"/>
              </a:spcAft>
              <a:buNone/>
            </a:pPr>
            <a:r>
              <a:rPr lang="en" sz="1000" u="sng">
                <a:solidFill>
                  <a:schemeClr val="hlink"/>
                </a:solidFill>
                <a:hlinkClick r:id="rId27"/>
              </a:rPr>
              <a:t>https://docs.google.com/presentation/d/1jEdSj_EL5ScLhuknha3Z6DZef_ql4DkFNQIv357-kSg/pub</a:t>
            </a:r>
            <a:endParaRPr sz="1000"/>
          </a:p>
          <a:p>
            <a:pPr indent="0" lvl="0" marL="0" rtl="0" algn="l">
              <a:spcBef>
                <a:spcPts val="0"/>
              </a:spcBef>
              <a:spcAft>
                <a:spcPts val="0"/>
              </a:spcAft>
              <a:buNone/>
            </a:pPr>
            <a:r>
              <a:rPr lang="en" sz="1000" u="sng">
                <a:solidFill>
                  <a:schemeClr val="hlink"/>
                </a:solidFill>
                <a:hlinkClick r:id="rId28"/>
              </a:rPr>
              <a:t>https://docs.google.com/presentation/d/1jEdSj_EL5ScLhuknha3Z6DZef_ql4DkFNQIv357-kSg/view</a:t>
            </a:r>
            <a:endParaRPr sz="1000"/>
          </a:p>
          <a:p>
            <a:pPr indent="0" lvl="0" marL="0" rtl="0" algn="l">
              <a:spcBef>
                <a:spcPts val="0"/>
              </a:spcBef>
              <a:spcAft>
                <a:spcPts val="0"/>
              </a:spcAft>
              <a:buNone/>
            </a:pPr>
            <a:r>
              <a:rPr lang="en" sz="1000" u="sng">
                <a:solidFill>
                  <a:schemeClr val="hlink"/>
                </a:solidFill>
                <a:hlinkClick r:id="rId29"/>
              </a:rPr>
              <a:t>https://docs.google.com/document/d/1rCxPCkzcQ6ugV9tB3gV_hD1tfrbOtmnqGHy_ysurRv4/edit?usp=sharing</a:t>
            </a:r>
            <a:endParaRPr sz="1000"/>
          </a:p>
          <a:p>
            <a:pPr indent="0" lvl="0" marL="0" rtl="0" algn="l">
              <a:spcBef>
                <a:spcPts val="0"/>
              </a:spcBef>
              <a:spcAft>
                <a:spcPts val="0"/>
              </a:spcAft>
              <a:buNone/>
            </a:pPr>
            <a:r>
              <a:rPr lang="en" sz="1000" u="sng">
                <a:solidFill>
                  <a:schemeClr val="hlink"/>
                </a:solidFill>
                <a:hlinkClick r:id="rId30"/>
              </a:rPr>
              <a:t>https://docs.google.com/document/d/1rCxPCkzcQ6ugV9tB3gV_hD1tfrbOtmnqGHy_ysurRv4/pub</a:t>
            </a:r>
            <a:endParaRPr sz="1000"/>
          </a:p>
          <a:p>
            <a:pPr indent="0" lvl="0" marL="0" rtl="0" algn="l">
              <a:spcBef>
                <a:spcPts val="0"/>
              </a:spcBef>
              <a:spcAft>
                <a:spcPts val="0"/>
              </a:spcAft>
              <a:buNone/>
            </a:pPr>
            <a:r>
              <a:rPr lang="en" sz="1000" u="sng">
                <a:solidFill>
                  <a:schemeClr val="hlink"/>
                </a:solidFill>
                <a:hlinkClick r:id="rId31"/>
              </a:rPr>
              <a:t>https://docs.google.com/document/d/1rCxPCkzcQ6ugV9tB3gV_hD1tfrbOtmnqGHy_ysurRv4/view</a:t>
            </a:r>
            <a:endParaRPr sz="1000"/>
          </a:p>
          <a:p>
            <a:pPr indent="0" lvl="0" marL="0" rtl="0" algn="l">
              <a:spcBef>
                <a:spcPts val="0"/>
              </a:spcBef>
              <a:spcAft>
                <a:spcPts val="0"/>
              </a:spcAft>
              <a:buNone/>
            </a:pPr>
            <a:r>
              <a:rPr lang="en" sz="1000" u="sng">
                <a:solidFill>
                  <a:schemeClr val="hlink"/>
                </a:solidFill>
                <a:hlinkClick r:id="rId32"/>
              </a:rPr>
              <a:t>https://docs.google.com/presentation/d/1wsbnY9aerlisEx-LoXRo0cGVIs6IgMFea5U8wNw28YQ/edit?usp=sharing</a:t>
            </a:r>
            <a:endParaRPr sz="1000"/>
          </a:p>
          <a:p>
            <a:pPr indent="0" lvl="0" marL="0" rtl="0" algn="l">
              <a:spcBef>
                <a:spcPts val="0"/>
              </a:spcBef>
              <a:spcAft>
                <a:spcPts val="0"/>
              </a:spcAft>
              <a:buNone/>
            </a:pPr>
            <a:r>
              <a:rPr lang="en" sz="1000" u="sng">
                <a:solidFill>
                  <a:schemeClr val="hlink"/>
                </a:solidFill>
                <a:hlinkClick r:id="rId33"/>
              </a:rPr>
              <a:t>https://docs.google.com/presentation/d/1wsbnY9aerlisEx-LoXRo0cGVIs6IgMFea5U8wNw28YQ/pub</a:t>
            </a:r>
            <a:endParaRPr sz="1000"/>
          </a:p>
          <a:p>
            <a:pPr indent="0" lvl="0" marL="0" rtl="0" algn="l">
              <a:spcBef>
                <a:spcPts val="0"/>
              </a:spcBef>
              <a:spcAft>
                <a:spcPts val="0"/>
              </a:spcAft>
              <a:buNone/>
            </a:pPr>
            <a:r>
              <a:rPr lang="en" sz="1000" u="sng">
                <a:solidFill>
                  <a:schemeClr val="hlink"/>
                </a:solidFill>
                <a:hlinkClick r:id="rId34"/>
              </a:rPr>
              <a:t>https://docs.google.com/presentation/d/1wsbnY9aerlisEx-LoXRo0cGVIs6IgMFea5U8wNw28YQ/view</a:t>
            </a:r>
            <a:endParaRPr sz="1000"/>
          </a:p>
          <a:p>
            <a:pPr indent="0" lvl="0" marL="0" rtl="0" algn="l">
              <a:spcBef>
                <a:spcPts val="0"/>
              </a:spcBef>
              <a:spcAft>
                <a:spcPts val="0"/>
              </a:spcAft>
              <a:buNone/>
            </a:pPr>
            <a:r>
              <a:rPr lang="en" sz="1000" u="sng">
                <a:solidFill>
                  <a:schemeClr val="hlink"/>
                </a:solidFill>
                <a:hlinkClick r:id="rId35"/>
              </a:rPr>
              <a:t>https://docs.google.com/document/d/1Isd6hghzOinArt8M6ljidtybM2MjHc8XNmNag0NWFWs/edit?usp=sharing</a:t>
            </a:r>
            <a:endParaRPr sz="1000"/>
          </a:p>
          <a:p>
            <a:pPr indent="0" lvl="0" marL="0" rtl="0" algn="l">
              <a:spcBef>
                <a:spcPts val="0"/>
              </a:spcBef>
              <a:spcAft>
                <a:spcPts val="0"/>
              </a:spcAft>
              <a:buNone/>
            </a:pPr>
            <a:r>
              <a:rPr lang="en" sz="1000" u="sng">
                <a:solidFill>
                  <a:schemeClr val="hlink"/>
                </a:solidFill>
                <a:hlinkClick r:id="rId36"/>
              </a:rPr>
              <a:t>https://docs.google.com/document/d/1Isd6hghzOinArt8M6ljidtybM2MjHc8XNmNag0NWFWs/pub</a:t>
            </a:r>
            <a:endParaRPr sz="1000"/>
          </a:p>
          <a:p>
            <a:pPr indent="0" lvl="0" marL="0" rtl="0" algn="l">
              <a:spcBef>
                <a:spcPts val="0"/>
              </a:spcBef>
              <a:spcAft>
                <a:spcPts val="0"/>
              </a:spcAft>
              <a:buNone/>
            </a:pPr>
            <a:r>
              <a:rPr lang="en" sz="1000" u="sng">
                <a:solidFill>
                  <a:schemeClr val="hlink"/>
                </a:solidFill>
                <a:hlinkClick r:id="rId37"/>
              </a:rPr>
              <a:t>https://docs.google.com/document/d/1Isd6hghzOinArt8M6ljidtybM2MjHc8XNmNag0NWFWs/view</a:t>
            </a:r>
            <a:endParaRPr sz="1000"/>
          </a:p>
          <a:p>
            <a:pPr indent="0" lvl="0" marL="0" rtl="0" algn="l">
              <a:spcBef>
                <a:spcPts val="0"/>
              </a:spcBef>
              <a:spcAft>
                <a:spcPts val="0"/>
              </a:spcAft>
              <a:buNone/>
            </a:pPr>
            <a:r>
              <a:rPr lang="en" sz="1000" u="sng">
                <a:solidFill>
                  <a:schemeClr val="hlink"/>
                </a:solidFill>
                <a:hlinkClick r:id="rId38"/>
              </a:rPr>
              <a:t>https://docs.google.com/presentation/d/1bUtEA3xTOqz-Vxv3Udtqu3vMvlGUyJhvN-erdKK1OfY/edit?usp=sharing</a:t>
            </a:r>
            <a:endParaRPr sz="1000"/>
          </a:p>
          <a:p>
            <a:pPr indent="0" lvl="0" marL="0" rtl="0" algn="l">
              <a:spcBef>
                <a:spcPts val="0"/>
              </a:spcBef>
              <a:spcAft>
                <a:spcPts val="0"/>
              </a:spcAft>
              <a:buNone/>
            </a:pPr>
            <a:r>
              <a:rPr lang="en" sz="1000" u="sng">
                <a:solidFill>
                  <a:schemeClr val="hlink"/>
                </a:solidFill>
                <a:hlinkClick r:id="rId39"/>
              </a:rPr>
              <a:t>https://docs.google.com/presentation/d/1bUtEA3xTOqz-Vxv3Udtqu3vMvlGUyJhvN-erdKK1OfY/pub</a:t>
            </a:r>
            <a:endParaRPr sz="1000"/>
          </a:p>
          <a:p>
            <a:pPr indent="0" lvl="0" marL="0" rtl="0" algn="l">
              <a:spcBef>
                <a:spcPts val="0"/>
              </a:spcBef>
              <a:spcAft>
                <a:spcPts val="0"/>
              </a:spcAft>
              <a:buNone/>
            </a:pPr>
            <a:r>
              <a:rPr lang="en" sz="1000" u="sng">
                <a:solidFill>
                  <a:schemeClr val="hlink"/>
                </a:solidFill>
                <a:hlinkClick r:id="rId40"/>
              </a:rPr>
              <a:t>https://docs.google.com/presentation/d/1bUtEA3xTOqz-Vxv3Udtqu3vMvlGUyJhvN-erdKK1OfY/view</a:t>
            </a:r>
            <a:endParaRPr sz="1000"/>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621964366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621964366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Waterfront Beach Resort Photo Booth Rentals,Huntington Beach Wedding Venues ,Wedding Reception Photo Booth Rentals,Wedding Reception Venues in Huntington Beach, CA, Affordable Wedding &amp; Reception Photo Booth Rentals,Old World Huntington Beach Photo Booth Rentals,Huntington Beach Photo Booth Rentals ,California Wedding Venues and Events,Photo Booth Rental Signal Hill,Photo Booth Rental Pasadena,Photo Booth Rental Temple City,Photo Booth Rental Torrance,Photo Booth Rental Vernon,Photo Booth Rental Walnut,Photo Booth Rental West Covina,Photo Booth Rental West Hollywood,Photo Booth Rental Whittier,Photo Booth Rental Aliso Viejo,Photo Booth Rental Anaheim,Photo Booth Rental Brea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glamphotoboothorangecounty/los-angeles-glam-photo-booth-renta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glamphotoboothorangecounty/los-angeles-glam-photo-booth-rent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rive.google.com/file/d/11WoL_zSmZmfFiqPW9xaYKTFHzgLSxMO5/view?usp=sharing" TargetMode="External"/><Relationship Id="rId22" Type="http://schemas.openxmlformats.org/officeDocument/2006/relationships/hyperlink" Target="https://drive.google.com/file/d/183Gae3bfm-tYhsBBR5l5_wpcA-gcjmEo/view?usp=sharing" TargetMode="External"/><Relationship Id="rId21" Type="http://schemas.openxmlformats.org/officeDocument/2006/relationships/hyperlink" Target="https://drive.google.com/file/d/1z92i-w3vKiljUeETyasY-EIRwuVJzc4-/view?usp=sharin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drive/folders/1bodVn0OMED-EWIYlXL2OzoOq_0uGhq9m?usp=sharing" TargetMode="External"/><Relationship Id="rId4" Type="http://schemas.openxmlformats.org/officeDocument/2006/relationships/hyperlink" Target="https://drive.google.com/file/d/1NsDwO2Tak2Oo0MUtGmoNeBSpyI8wjoGA/view?usp=sharing" TargetMode="External"/><Relationship Id="rId9" Type="http://schemas.openxmlformats.org/officeDocument/2006/relationships/hyperlink" Target="https://drive.google.com/file/d/1ptY8OZxE7gD3nNtzksdB7bTQq5O4nuIv/view?usp=sharing" TargetMode="External"/><Relationship Id="rId5" Type="http://schemas.openxmlformats.org/officeDocument/2006/relationships/hyperlink" Target="https://drive.google.com/file/d/1-mjXEybGFhhhm_FKA8SqCPOmIYzl5sI4/view?usp=sharing" TargetMode="External"/><Relationship Id="rId6" Type="http://schemas.openxmlformats.org/officeDocument/2006/relationships/hyperlink" Target="https://drive.google.com/file/d/1nAWF3J0yThjbL6Zkm8-sc3Lq0IRyok0Q/view?usp=sharing" TargetMode="External"/><Relationship Id="rId7" Type="http://schemas.openxmlformats.org/officeDocument/2006/relationships/hyperlink" Target="https://drive.google.com/file/d/1J5UEet-tPDE_O8ny0wR56IX03pgEAGY6/view?usp=sharing" TargetMode="External"/><Relationship Id="rId8" Type="http://schemas.openxmlformats.org/officeDocument/2006/relationships/hyperlink" Target="https://drive.google.com/file/d/1oQPBJu9w2GnAJc3NBxUEVLAk8Uf-lV-3/view?usp=sharing" TargetMode="External"/><Relationship Id="rId11" Type="http://schemas.openxmlformats.org/officeDocument/2006/relationships/hyperlink" Target="https://drive.google.com/file/d/1TL4MGBfeAmQ1ZNT92fe7ethR7g1SXIOZ/view?usp=sharing" TargetMode="External"/><Relationship Id="rId10" Type="http://schemas.openxmlformats.org/officeDocument/2006/relationships/hyperlink" Target="https://drive.google.com/file/d/1j0Mn3v-YpLRsDk04_n7awP7zfb3ZE2Px/view?usp=sharing" TargetMode="External"/><Relationship Id="rId13" Type="http://schemas.openxmlformats.org/officeDocument/2006/relationships/hyperlink" Target="https://drive.google.com/file/d/1-cxhxTD9uwg__TyAHWOakbcqoGYeGVbM/view?usp=sharing" TargetMode="External"/><Relationship Id="rId12" Type="http://schemas.openxmlformats.org/officeDocument/2006/relationships/hyperlink" Target="https://drive.google.com/file/d/1RyaZxWcRCzl8Esnd7Ks9IKlMaGZ4w2SC/view?usp=sharing" TargetMode="External"/><Relationship Id="rId15" Type="http://schemas.openxmlformats.org/officeDocument/2006/relationships/hyperlink" Target="https://drive.google.com/file/d/1RerR5yr4FQrDsWtDMS7o82izsmPtvbRB/view?usp=sharing" TargetMode="External"/><Relationship Id="rId14" Type="http://schemas.openxmlformats.org/officeDocument/2006/relationships/hyperlink" Target="https://drive.google.com/file/d/10Rt0jMi2x1LeyHcQAvd8bEhIYcBt-gpk/view?usp=sharing" TargetMode="External"/><Relationship Id="rId17" Type="http://schemas.openxmlformats.org/officeDocument/2006/relationships/hyperlink" Target="https://drive.google.com/file/d/1-5m0MzK-PG4vfi6DvneTaW7uRxbmjHOf/view?usp=sharing" TargetMode="External"/><Relationship Id="rId16" Type="http://schemas.openxmlformats.org/officeDocument/2006/relationships/hyperlink" Target="https://drive.google.com/file/d/1E178kkl-oN-s5AH1JLsES_JefixmJyXd/view?usp=sharing" TargetMode="External"/><Relationship Id="rId19" Type="http://schemas.openxmlformats.org/officeDocument/2006/relationships/hyperlink" Target="https://drive.google.com/file/d/1E7FIVFFNa7hyJ9228Wf03piJU4bNpAcT/view?usp=sharing" TargetMode="External"/><Relationship Id="rId18" Type="http://schemas.openxmlformats.org/officeDocument/2006/relationships/hyperlink" Target="https://drive.google.com/file/d/1bjfRYcAkpVgsXVJvBu6zPvBMFeS0OuN2/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glamphotoboothorangecounty/los-angeles-glam-photo-booth-rental"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about:blank" TargetMode="External"/><Relationship Id="rId20" Type="http://schemas.openxmlformats.org/officeDocument/2006/relationships/hyperlink" Target="about:blank" TargetMode="External"/><Relationship Id="rId41" Type="http://schemas.openxmlformats.org/officeDocument/2006/relationships/hyperlink" Target="about:blank" TargetMode="External"/><Relationship Id="rId22" Type="http://schemas.openxmlformats.org/officeDocument/2006/relationships/hyperlink" Target="about:blank" TargetMode="External"/><Relationship Id="rId21" Type="http://schemas.openxmlformats.org/officeDocument/2006/relationships/hyperlink" Target="about:blank" TargetMode="External"/><Relationship Id="rId24" Type="http://schemas.openxmlformats.org/officeDocument/2006/relationships/hyperlink" Target="about:blank" TargetMode="External"/><Relationship Id="rId23" Type="http://schemas.openxmlformats.org/officeDocument/2006/relationships/hyperlink" Target="about:blank"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about:blank" TargetMode="External"/><Relationship Id="rId4" Type="http://schemas.openxmlformats.org/officeDocument/2006/relationships/hyperlink" Target="about:blank" TargetMode="External"/><Relationship Id="rId9" Type="http://schemas.openxmlformats.org/officeDocument/2006/relationships/hyperlink" Target="about:blank" TargetMode="External"/><Relationship Id="rId26" Type="http://schemas.openxmlformats.org/officeDocument/2006/relationships/hyperlink" Target="about:blank" TargetMode="External"/><Relationship Id="rId25" Type="http://schemas.openxmlformats.org/officeDocument/2006/relationships/hyperlink" Target="about:blank" TargetMode="External"/><Relationship Id="rId28" Type="http://schemas.openxmlformats.org/officeDocument/2006/relationships/hyperlink" Target="about:blank" TargetMode="External"/><Relationship Id="rId27"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29"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 Id="rId31" Type="http://schemas.openxmlformats.org/officeDocument/2006/relationships/hyperlink" Target="about:blank" TargetMode="External"/><Relationship Id="rId30" Type="http://schemas.openxmlformats.org/officeDocument/2006/relationships/hyperlink" Target="about:blank" TargetMode="External"/><Relationship Id="rId11" Type="http://schemas.openxmlformats.org/officeDocument/2006/relationships/hyperlink" Target="about:blank" TargetMode="External"/><Relationship Id="rId33" Type="http://schemas.openxmlformats.org/officeDocument/2006/relationships/hyperlink" Target="about:blank" TargetMode="External"/><Relationship Id="rId10" Type="http://schemas.openxmlformats.org/officeDocument/2006/relationships/hyperlink" Target="about:blank" TargetMode="External"/><Relationship Id="rId32" Type="http://schemas.openxmlformats.org/officeDocument/2006/relationships/hyperlink" Target="about:blank" TargetMode="External"/><Relationship Id="rId13" Type="http://schemas.openxmlformats.org/officeDocument/2006/relationships/hyperlink" Target="about:blank" TargetMode="External"/><Relationship Id="rId35" Type="http://schemas.openxmlformats.org/officeDocument/2006/relationships/hyperlink" Target="about:blank" TargetMode="External"/><Relationship Id="rId12" Type="http://schemas.openxmlformats.org/officeDocument/2006/relationships/hyperlink" Target="about:blank" TargetMode="External"/><Relationship Id="rId34" Type="http://schemas.openxmlformats.org/officeDocument/2006/relationships/hyperlink" Target="about:blank" TargetMode="External"/><Relationship Id="rId15" Type="http://schemas.openxmlformats.org/officeDocument/2006/relationships/hyperlink" Target="about:blank" TargetMode="External"/><Relationship Id="rId37" Type="http://schemas.openxmlformats.org/officeDocument/2006/relationships/hyperlink" Target="about:blank" TargetMode="External"/><Relationship Id="rId14" Type="http://schemas.openxmlformats.org/officeDocument/2006/relationships/hyperlink" Target="about:blank" TargetMode="External"/><Relationship Id="rId36" Type="http://schemas.openxmlformats.org/officeDocument/2006/relationships/hyperlink" Target="about:blank" TargetMode="External"/><Relationship Id="rId17" Type="http://schemas.openxmlformats.org/officeDocument/2006/relationships/hyperlink" Target="about:blank" TargetMode="External"/><Relationship Id="rId39" Type="http://schemas.openxmlformats.org/officeDocument/2006/relationships/hyperlink" Target="about:blank" TargetMode="External"/><Relationship Id="rId16" Type="http://schemas.openxmlformats.org/officeDocument/2006/relationships/hyperlink" Target="about:blank" TargetMode="External"/><Relationship Id="rId38" Type="http://schemas.openxmlformats.org/officeDocument/2006/relationships/hyperlink" Target="about:blank" TargetMode="External"/><Relationship Id="rId19" Type="http://schemas.openxmlformats.org/officeDocument/2006/relationships/hyperlink" Target="about:blank" TargetMode="External"/><Relationship Id="rId18"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sites.google.com/view/glamphotoboothorangecounty/los-angeles-glam-photo-booth-renta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Reception Photo Booth Rentals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https://sites.google.com/view/glamphotoboothorangecounty/los-angeles-glam-photo-booth-rental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Reception Photo Booth Rentals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You may tailor the photo booth settings and features to meet your specific requirements. Furthermore, digital picture boxes are inexpensive and energy efficient. It uses less energy than a regular photo booth and may operate for hours, making it a cost-effective event option.  </a:t>
            </a:r>
            <a:endParaRPr sz="800"/>
          </a:p>
          <a:p>
            <a:pPr indent="0" lvl="0" marL="0" rtl="0" algn="l">
              <a:spcBef>
                <a:spcPts val="0"/>
              </a:spcBef>
              <a:spcAft>
                <a:spcPts val="0"/>
              </a:spcAft>
              <a:buNone/>
            </a:pPr>
            <a:r>
              <a:rPr lang="en" sz="1000" u="sng">
                <a:solidFill>
                  <a:schemeClr val="hlink"/>
                </a:solidFill>
                <a:hlinkClick r:id="rId3"/>
              </a:rPr>
              <a:t>https://sites.google.com/view/glamphotoboothorangecounty/los-angeles-glam-photo-booth-rental</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The Waterfront Beach Resort Photo Booth Rentals</a:t>
            </a:r>
            <a:endParaRPr sz="800"/>
          </a:p>
          <a:p>
            <a:pPr indent="0" lvl="0" marL="0" rtl="0" algn="l">
              <a:spcBef>
                <a:spcPts val="0"/>
              </a:spcBef>
              <a:spcAft>
                <a:spcPts val="0"/>
              </a:spcAft>
              <a:buNone/>
            </a:pPr>
            <a:r>
              <a:rPr lang="en" sz="800" u="sng">
                <a:solidFill>
                  <a:schemeClr val="hlink"/>
                </a:solidFill>
                <a:hlinkClick r:id="rId4"/>
              </a:rPr>
              <a:t>Huntington Beach Wedding Venues </a:t>
            </a:r>
            <a:endParaRPr sz="800"/>
          </a:p>
          <a:p>
            <a:pPr indent="0" lvl="0" marL="0" rtl="0" algn="l">
              <a:spcBef>
                <a:spcPts val="0"/>
              </a:spcBef>
              <a:spcAft>
                <a:spcPts val="0"/>
              </a:spcAft>
              <a:buNone/>
            </a:pPr>
            <a:r>
              <a:rPr lang="en" sz="800" u="sng">
                <a:solidFill>
                  <a:schemeClr val="hlink"/>
                </a:solidFill>
                <a:hlinkClick r:id="rId5"/>
              </a:rPr>
              <a:t>Wedding Reception Photo Booth Rentals</a:t>
            </a:r>
            <a:endParaRPr sz="800"/>
          </a:p>
          <a:p>
            <a:pPr indent="0" lvl="0" marL="0" rtl="0" algn="l">
              <a:spcBef>
                <a:spcPts val="0"/>
              </a:spcBef>
              <a:spcAft>
                <a:spcPts val="0"/>
              </a:spcAft>
              <a:buNone/>
            </a:pPr>
            <a:r>
              <a:rPr lang="en" sz="800" u="sng">
                <a:solidFill>
                  <a:schemeClr val="hlink"/>
                </a:solidFill>
                <a:hlinkClick r:id="rId6"/>
              </a:rPr>
              <a:t>Wedding Reception Venues in Huntington Beach, CA</a:t>
            </a:r>
            <a:endParaRPr sz="800"/>
          </a:p>
          <a:p>
            <a:pPr indent="0" lvl="0" marL="0" rtl="0" algn="l">
              <a:spcBef>
                <a:spcPts val="0"/>
              </a:spcBef>
              <a:spcAft>
                <a:spcPts val="0"/>
              </a:spcAft>
              <a:buNone/>
            </a:pPr>
            <a:r>
              <a:rPr lang="en" sz="800" u="sng">
                <a:solidFill>
                  <a:schemeClr val="hlink"/>
                </a:solidFill>
                <a:hlinkClick r:id="rId7"/>
              </a:rPr>
              <a:t> Affordable Wedding &amp; Reception Photo Booth Rentals</a:t>
            </a:r>
            <a:endParaRPr sz="800"/>
          </a:p>
          <a:p>
            <a:pPr indent="0" lvl="0" marL="0" rtl="0" algn="l">
              <a:spcBef>
                <a:spcPts val="0"/>
              </a:spcBef>
              <a:spcAft>
                <a:spcPts val="0"/>
              </a:spcAft>
              <a:buNone/>
            </a:pPr>
            <a:r>
              <a:rPr lang="en" sz="800" u="sng">
                <a:solidFill>
                  <a:schemeClr val="hlink"/>
                </a:solidFill>
                <a:hlinkClick r:id="rId8"/>
              </a:rPr>
              <a:t>Old World Huntington Beach Photo Booth Rentals</a:t>
            </a:r>
            <a:endParaRPr sz="800"/>
          </a:p>
          <a:p>
            <a:pPr indent="0" lvl="0" marL="0" rtl="0" algn="l">
              <a:spcBef>
                <a:spcPts val="0"/>
              </a:spcBef>
              <a:spcAft>
                <a:spcPts val="0"/>
              </a:spcAft>
              <a:buNone/>
            </a:pPr>
            <a:r>
              <a:rPr lang="en" sz="800" u="sng">
                <a:solidFill>
                  <a:schemeClr val="hlink"/>
                </a:solidFill>
                <a:hlinkClick r:id="rId9"/>
              </a:rPr>
              <a:t>Huntington Beach Photo Booth Rentals </a:t>
            </a:r>
            <a:endParaRPr sz="800"/>
          </a:p>
          <a:p>
            <a:pPr indent="0" lvl="0" marL="0" rtl="0" algn="l">
              <a:spcBef>
                <a:spcPts val="0"/>
              </a:spcBef>
              <a:spcAft>
                <a:spcPts val="0"/>
              </a:spcAft>
              <a:buNone/>
            </a:pPr>
            <a:r>
              <a:rPr lang="en" sz="800" u="sng">
                <a:solidFill>
                  <a:schemeClr val="hlink"/>
                </a:solidFill>
                <a:hlinkClick r:id="rId10"/>
              </a:rPr>
              <a:t>California Wedding Venues and Events</a:t>
            </a:r>
            <a:endParaRPr sz="800"/>
          </a:p>
          <a:p>
            <a:pPr indent="0" lvl="0" marL="0" rtl="0" algn="l">
              <a:spcBef>
                <a:spcPts val="0"/>
              </a:spcBef>
              <a:spcAft>
                <a:spcPts val="0"/>
              </a:spcAft>
              <a:buNone/>
            </a:pPr>
            <a:r>
              <a:rPr lang="en" sz="800" u="sng">
                <a:solidFill>
                  <a:schemeClr val="hlink"/>
                </a:solidFill>
                <a:hlinkClick r:id="rId11"/>
              </a:rPr>
              <a:t>Photo Booth Rental Signal Hill</a:t>
            </a:r>
            <a:endParaRPr sz="800"/>
          </a:p>
          <a:p>
            <a:pPr indent="0" lvl="0" marL="0" rtl="0" algn="l">
              <a:spcBef>
                <a:spcPts val="0"/>
              </a:spcBef>
              <a:spcAft>
                <a:spcPts val="0"/>
              </a:spcAft>
              <a:buNone/>
            </a:pPr>
            <a:r>
              <a:rPr lang="en" sz="800" u="sng">
                <a:solidFill>
                  <a:schemeClr val="hlink"/>
                </a:solidFill>
                <a:hlinkClick r:id="rId12"/>
              </a:rPr>
              <a:t>Photo Booth Rental Pasadena</a:t>
            </a:r>
            <a:endParaRPr sz="800"/>
          </a:p>
          <a:p>
            <a:pPr indent="0" lvl="0" marL="0" rtl="0" algn="l">
              <a:spcBef>
                <a:spcPts val="0"/>
              </a:spcBef>
              <a:spcAft>
                <a:spcPts val="0"/>
              </a:spcAft>
              <a:buNone/>
            </a:pPr>
            <a:r>
              <a:rPr lang="en" sz="800" u="sng">
                <a:solidFill>
                  <a:schemeClr val="hlink"/>
                </a:solidFill>
                <a:hlinkClick r:id="rId13"/>
              </a:rPr>
              <a:t>Photo Booth Rental Temple City</a:t>
            </a:r>
            <a:endParaRPr sz="800"/>
          </a:p>
          <a:p>
            <a:pPr indent="0" lvl="0" marL="0" rtl="0" algn="l">
              <a:spcBef>
                <a:spcPts val="0"/>
              </a:spcBef>
              <a:spcAft>
                <a:spcPts val="0"/>
              </a:spcAft>
              <a:buNone/>
            </a:pPr>
            <a:r>
              <a:rPr lang="en" sz="800" u="sng">
                <a:solidFill>
                  <a:schemeClr val="hlink"/>
                </a:solidFill>
                <a:hlinkClick r:id="rId14"/>
              </a:rPr>
              <a:t>Photo Booth Rental Torrance</a:t>
            </a:r>
            <a:endParaRPr sz="800"/>
          </a:p>
          <a:p>
            <a:pPr indent="0" lvl="0" marL="0" rtl="0" algn="l">
              <a:spcBef>
                <a:spcPts val="0"/>
              </a:spcBef>
              <a:spcAft>
                <a:spcPts val="0"/>
              </a:spcAft>
              <a:buNone/>
            </a:pPr>
            <a:r>
              <a:rPr lang="en" sz="800" u="sng">
                <a:solidFill>
                  <a:schemeClr val="hlink"/>
                </a:solidFill>
                <a:hlinkClick r:id="rId15"/>
              </a:rPr>
              <a:t>Photo Booth Rental Vernon</a:t>
            </a:r>
            <a:endParaRPr sz="800"/>
          </a:p>
          <a:p>
            <a:pPr indent="0" lvl="0" marL="0" rtl="0" algn="l">
              <a:spcBef>
                <a:spcPts val="0"/>
              </a:spcBef>
              <a:spcAft>
                <a:spcPts val="0"/>
              </a:spcAft>
              <a:buNone/>
            </a:pPr>
            <a:r>
              <a:rPr lang="en" sz="800" u="sng">
                <a:solidFill>
                  <a:schemeClr val="hlink"/>
                </a:solidFill>
                <a:hlinkClick r:id="rId16"/>
              </a:rPr>
              <a:t>Photo Booth Rental Walnut</a:t>
            </a:r>
            <a:endParaRPr sz="800"/>
          </a:p>
          <a:p>
            <a:pPr indent="0" lvl="0" marL="0" rtl="0" algn="l">
              <a:spcBef>
                <a:spcPts val="0"/>
              </a:spcBef>
              <a:spcAft>
                <a:spcPts val="0"/>
              </a:spcAft>
              <a:buNone/>
            </a:pPr>
            <a:r>
              <a:rPr lang="en" sz="800" u="sng">
                <a:solidFill>
                  <a:schemeClr val="hlink"/>
                </a:solidFill>
                <a:hlinkClick r:id="rId17"/>
              </a:rPr>
              <a:t>Photo Booth Rental West Covina</a:t>
            </a:r>
            <a:endParaRPr sz="800"/>
          </a:p>
          <a:p>
            <a:pPr indent="0" lvl="0" marL="0" rtl="0" algn="l">
              <a:spcBef>
                <a:spcPts val="0"/>
              </a:spcBef>
              <a:spcAft>
                <a:spcPts val="0"/>
              </a:spcAft>
              <a:buNone/>
            </a:pPr>
            <a:r>
              <a:rPr lang="en" sz="800" u="sng">
                <a:solidFill>
                  <a:schemeClr val="hlink"/>
                </a:solidFill>
                <a:hlinkClick r:id="rId18"/>
              </a:rPr>
              <a:t>Photo Booth Rental West Hollywood</a:t>
            </a:r>
            <a:endParaRPr sz="800"/>
          </a:p>
          <a:p>
            <a:pPr indent="0" lvl="0" marL="0" rtl="0" algn="l">
              <a:spcBef>
                <a:spcPts val="0"/>
              </a:spcBef>
              <a:spcAft>
                <a:spcPts val="0"/>
              </a:spcAft>
              <a:buNone/>
            </a:pPr>
            <a:r>
              <a:rPr lang="en" sz="800" u="sng">
                <a:solidFill>
                  <a:schemeClr val="hlink"/>
                </a:solidFill>
                <a:hlinkClick r:id="rId19"/>
              </a:rPr>
              <a:t>Photo Booth Rental Whittier</a:t>
            </a:r>
            <a:endParaRPr sz="800"/>
          </a:p>
          <a:p>
            <a:pPr indent="0" lvl="0" marL="0" rtl="0" algn="l">
              <a:spcBef>
                <a:spcPts val="0"/>
              </a:spcBef>
              <a:spcAft>
                <a:spcPts val="0"/>
              </a:spcAft>
              <a:buNone/>
            </a:pPr>
            <a:r>
              <a:rPr lang="en" sz="800" u="sng">
                <a:solidFill>
                  <a:schemeClr val="hlink"/>
                </a:solidFill>
                <a:hlinkClick r:id="rId20"/>
              </a:rPr>
              <a:t>Photo Booth Rental Aliso Viejo</a:t>
            </a:r>
            <a:endParaRPr sz="800"/>
          </a:p>
          <a:p>
            <a:pPr indent="0" lvl="0" marL="0" rtl="0" algn="l">
              <a:spcBef>
                <a:spcPts val="0"/>
              </a:spcBef>
              <a:spcAft>
                <a:spcPts val="0"/>
              </a:spcAft>
              <a:buNone/>
            </a:pPr>
            <a:r>
              <a:rPr lang="en" sz="800" u="sng">
                <a:solidFill>
                  <a:schemeClr val="hlink"/>
                </a:solidFill>
                <a:hlinkClick r:id="rId21"/>
              </a:rPr>
              <a:t>Photo Booth Rental Anaheim</a:t>
            </a:r>
            <a:endParaRPr sz="800"/>
          </a:p>
          <a:p>
            <a:pPr indent="0" lvl="0" marL="0" rtl="0" algn="l">
              <a:spcBef>
                <a:spcPts val="0"/>
              </a:spcBef>
              <a:spcAft>
                <a:spcPts val="0"/>
              </a:spcAft>
              <a:buNone/>
            </a:pPr>
            <a:r>
              <a:rPr lang="en" sz="800" u="sng">
                <a:solidFill>
                  <a:schemeClr val="hlink"/>
                </a:solidFill>
                <a:hlinkClick r:id="rId22"/>
              </a:rPr>
              <a:t>Photo Booth Rental Brea </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You may tailor the photo booth settings and features to meet your specific requirements. Furthermore, digital picture boxes are inexpensive and energy efficient. It uses less energy than a regular photo booth and may operate for hours, making it a cost-effective event option.  " id="78" name="Google Shape;78;p17" title="Wedding Reception Photo Booth Rental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folder Microsoft Files</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photo</a:t>
            </a:r>
            <a:endParaRPr sz="700"/>
          </a:p>
          <a:p>
            <a:pPr indent="0" lvl="0" marL="0" rtl="0" algn="l">
              <a:lnSpc>
                <a:spcPct val="1000"/>
              </a:lnSpc>
              <a:spcBef>
                <a:spcPts val="1000"/>
              </a:spcBef>
              <a:spcAft>
                <a:spcPts val="0"/>
              </a:spcAft>
              <a:buNone/>
            </a:pPr>
            <a:r>
              <a:rPr lang="en" sz="700" u="sng">
                <a:solidFill>
                  <a:schemeClr val="hlink"/>
                </a:solidFill>
                <a:hlinkClick r:id="rId24"/>
              </a:rPr>
              <a:t>document</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pub</a:t>
            </a:r>
            <a:endParaRPr sz="700"/>
          </a:p>
          <a:p>
            <a:pPr indent="0" lvl="0" marL="0" rtl="0" algn="l">
              <a:lnSpc>
                <a:spcPct val="1000"/>
              </a:lnSpc>
              <a:spcBef>
                <a:spcPts val="1000"/>
              </a:spcBef>
              <a:spcAft>
                <a:spcPts val="0"/>
              </a:spcAft>
              <a:buNone/>
            </a:pPr>
            <a:r>
              <a:rPr lang="en" sz="700" u="sng">
                <a:solidFill>
                  <a:schemeClr val="hlink"/>
                </a:solidFill>
                <a:hlinkClick r:id="rId26"/>
              </a:rPr>
              <a:t>document view</a:t>
            </a:r>
            <a:endParaRPr sz="700"/>
          </a:p>
          <a:p>
            <a:pPr indent="0" lvl="0" marL="0" rtl="0" algn="l">
              <a:lnSpc>
                <a:spcPct val="1000"/>
              </a:lnSpc>
              <a:spcBef>
                <a:spcPts val="1000"/>
              </a:spcBef>
              <a:spcAft>
                <a:spcPts val="0"/>
              </a:spcAft>
              <a:buNone/>
            </a:pPr>
            <a:r>
              <a:rPr lang="en" sz="700" u="sng">
                <a:solidFill>
                  <a:schemeClr val="hlink"/>
                </a:solidFill>
                <a:hlinkClick r:id="rId27"/>
              </a:rPr>
              <a:t>presentation</a:t>
            </a:r>
            <a:endParaRPr sz="700"/>
          </a:p>
          <a:p>
            <a:pPr indent="0" lvl="0" marL="0" rtl="0" algn="l">
              <a:lnSpc>
                <a:spcPct val="1000"/>
              </a:lnSpc>
              <a:spcBef>
                <a:spcPts val="1000"/>
              </a:spcBef>
              <a:spcAft>
                <a:spcPts val="0"/>
              </a:spcAft>
              <a:buNone/>
            </a:pPr>
            <a:r>
              <a:rPr lang="en" sz="700" u="sng">
                <a:solidFill>
                  <a:schemeClr val="hlink"/>
                </a:solidFill>
                <a:hlinkClick r:id="rId2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0"/>
              </a:rPr>
              <a:t>document</a:t>
            </a:r>
            <a:endParaRPr sz="700"/>
          </a:p>
          <a:p>
            <a:pPr indent="0" lvl="0" marL="0" rtl="0" algn="l">
              <a:lnSpc>
                <a:spcPct val="1000"/>
              </a:lnSpc>
              <a:spcBef>
                <a:spcPts val="1000"/>
              </a:spcBef>
              <a:spcAft>
                <a:spcPts val="0"/>
              </a:spcAft>
              <a:buNone/>
            </a:pPr>
            <a:r>
              <a:rPr lang="en" sz="700" u="sng">
                <a:solidFill>
                  <a:schemeClr val="hlink"/>
                </a:solidFill>
                <a:hlinkClick r:id="rId31"/>
              </a:rPr>
              <a:t>document pub</a:t>
            </a:r>
            <a:endParaRPr sz="700"/>
          </a:p>
          <a:p>
            <a:pPr indent="0" lvl="0" marL="0" rtl="0" algn="l">
              <a:lnSpc>
                <a:spcPct val="1000"/>
              </a:lnSpc>
              <a:spcBef>
                <a:spcPts val="1000"/>
              </a:spcBef>
              <a:spcAft>
                <a:spcPts val="0"/>
              </a:spcAft>
              <a:buNone/>
            </a:pPr>
            <a:r>
              <a:rPr lang="en" sz="700" u="sng">
                <a:solidFill>
                  <a:schemeClr val="hlink"/>
                </a:solidFill>
                <a:hlinkClick r:id="rId32"/>
              </a:rPr>
              <a:t>document view</a:t>
            </a:r>
            <a:endParaRPr sz="700"/>
          </a:p>
          <a:p>
            <a:pPr indent="0" lvl="0" marL="0" rtl="0" algn="l">
              <a:lnSpc>
                <a:spcPct val="1000"/>
              </a:lnSpc>
              <a:spcBef>
                <a:spcPts val="1000"/>
              </a:spcBef>
              <a:spcAft>
                <a:spcPts val="0"/>
              </a:spcAft>
              <a:buNone/>
            </a:pPr>
            <a:r>
              <a:rPr lang="en" sz="700" u="sng">
                <a:solidFill>
                  <a:schemeClr val="hlink"/>
                </a:solidFill>
                <a:hlinkClick r:id="rId33"/>
              </a:rPr>
              <a:t>presentation</a:t>
            </a:r>
            <a:endParaRPr sz="700"/>
          </a:p>
          <a:p>
            <a:pPr indent="0" lvl="0" marL="0" rtl="0" algn="l">
              <a:lnSpc>
                <a:spcPct val="1000"/>
              </a:lnSpc>
              <a:spcBef>
                <a:spcPts val="1000"/>
              </a:spcBef>
              <a:spcAft>
                <a:spcPts val="0"/>
              </a:spcAft>
              <a:buNone/>
            </a:pPr>
            <a:r>
              <a:rPr lang="en" sz="700" u="sng">
                <a:solidFill>
                  <a:schemeClr val="hlink"/>
                </a:solidFill>
                <a:hlinkClick r:id="rId3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6"/>
              </a:rPr>
              <a:t>document</a:t>
            </a:r>
            <a:endParaRPr sz="700"/>
          </a:p>
          <a:p>
            <a:pPr indent="0" lvl="0" marL="0" rtl="0" algn="l">
              <a:lnSpc>
                <a:spcPct val="1000"/>
              </a:lnSpc>
              <a:spcBef>
                <a:spcPts val="1000"/>
              </a:spcBef>
              <a:spcAft>
                <a:spcPts val="0"/>
              </a:spcAft>
              <a:buNone/>
            </a:pPr>
            <a:r>
              <a:rPr lang="en" sz="700" u="sng">
                <a:solidFill>
                  <a:schemeClr val="hlink"/>
                </a:solidFill>
                <a:hlinkClick r:id="rId37"/>
              </a:rPr>
              <a:t>document pub</a:t>
            </a:r>
            <a:endParaRPr sz="700"/>
          </a:p>
          <a:p>
            <a:pPr indent="0" lvl="0" marL="0" rtl="0" algn="l">
              <a:lnSpc>
                <a:spcPct val="1000"/>
              </a:lnSpc>
              <a:spcBef>
                <a:spcPts val="1000"/>
              </a:spcBef>
              <a:spcAft>
                <a:spcPts val="0"/>
              </a:spcAft>
              <a:buNone/>
            </a:pPr>
            <a:r>
              <a:rPr lang="en" sz="700" u="sng">
                <a:solidFill>
                  <a:schemeClr val="hlink"/>
                </a:solidFill>
                <a:hlinkClick r:id="rId38"/>
              </a:rPr>
              <a:t>document view</a:t>
            </a:r>
            <a:endParaRPr sz="700"/>
          </a:p>
          <a:p>
            <a:pPr indent="0" lvl="0" marL="0" rtl="0" algn="l">
              <a:lnSpc>
                <a:spcPct val="1000"/>
              </a:lnSpc>
              <a:spcBef>
                <a:spcPts val="1000"/>
              </a:spcBef>
              <a:spcAft>
                <a:spcPts val="0"/>
              </a:spcAft>
              <a:buNone/>
            </a:pPr>
            <a:r>
              <a:rPr lang="en" sz="700" u="sng">
                <a:solidFill>
                  <a:schemeClr val="hlink"/>
                </a:solidFill>
                <a:hlinkClick r:id="rId39"/>
              </a:rPr>
              <a:t>presentation</a:t>
            </a:r>
            <a:endParaRPr sz="700"/>
          </a:p>
          <a:p>
            <a:pPr indent="0" lvl="0" marL="0" rtl="0" algn="l">
              <a:lnSpc>
                <a:spcPct val="1000"/>
              </a:lnSpc>
              <a:spcBef>
                <a:spcPts val="1000"/>
              </a:spcBef>
              <a:spcAft>
                <a:spcPts val="0"/>
              </a:spcAft>
              <a:buNone/>
            </a:pPr>
            <a:r>
              <a:rPr lang="en" sz="700" u="sng">
                <a:solidFill>
                  <a:schemeClr val="hlink"/>
                </a:solidFill>
                <a:hlinkClick r:id="rId4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1"/>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Reception Photo Booth Rentals</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https://sites.google.com/view/glamphotoboothorangecounty/los-angeles-glam-photo-booth-rental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